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7" r:id="rId12"/>
    <p:sldId id="268" r:id="rId13"/>
    <p:sldId id="271" r:id="rId14"/>
    <p:sldId id="270" r:id="rId15"/>
    <p:sldId id="272" r:id="rId16"/>
    <p:sldId id="273" r:id="rId17"/>
    <p:sldId id="274" r:id="rId18"/>
    <p:sldId id="276" r:id="rId19"/>
    <p:sldId id="277" r:id="rId20"/>
    <p:sldId id="279" r:id="rId21"/>
    <p:sldId id="280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15024E-DF20-48BF-9222-A1DB11970E03}" v="72" dt="2023-06-05T18:35:28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90" d="100"/>
          <a:sy n="90" d="100"/>
        </p:scale>
        <p:origin x="9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Coufal" userId="76484aeb-9507-44c9-a583-612a370dac90" providerId="ADAL" clId="{F817830A-2A0D-4ACE-80D8-BBE9ABAE6C75}"/>
    <pc:docChg chg="undo custSel addSld modSld">
      <pc:chgData name="Petr Coufal" userId="76484aeb-9507-44c9-a583-612a370dac90" providerId="ADAL" clId="{F817830A-2A0D-4ACE-80D8-BBE9ABAE6C75}" dt="2023-05-18T07:40:54.168" v="302" actId="26606"/>
      <pc:docMkLst>
        <pc:docMk/>
      </pc:docMkLst>
      <pc:sldChg chg="addSp modSp mod">
        <pc:chgData name="Petr Coufal" userId="76484aeb-9507-44c9-a583-612a370dac90" providerId="ADAL" clId="{F817830A-2A0D-4ACE-80D8-BBE9ABAE6C75}" dt="2023-05-18T07:31:39.858" v="269" actId="1076"/>
        <pc:sldMkLst>
          <pc:docMk/>
          <pc:sldMk cId="3279050475" sldId="270"/>
        </pc:sldMkLst>
        <pc:spChg chg="mod">
          <ac:chgData name="Petr Coufal" userId="76484aeb-9507-44c9-a583-612a370dac90" providerId="ADAL" clId="{F817830A-2A0D-4ACE-80D8-BBE9ABAE6C75}" dt="2023-05-18T07:26:33.402" v="230" actId="1076"/>
          <ac:spMkLst>
            <pc:docMk/>
            <pc:sldMk cId="3279050475" sldId="270"/>
            <ac:spMk id="2" creationId="{660F0692-7966-F14C-64B6-82BDF8C5F748}"/>
          </ac:spMkLst>
        </pc:spChg>
        <pc:spChg chg="mod">
          <ac:chgData name="Petr Coufal" userId="76484aeb-9507-44c9-a583-612a370dac90" providerId="ADAL" clId="{F817830A-2A0D-4ACE-80D8-BBE9ABAE6C75}" dt="2023-05-18T07:26:40.266" v="231" actId="1076"/>
          <ac:spMkLst>
            <pc:docMk/>
            <pc:sldMk cId="3279050475" sldId="270"/>
            <ac:spMk id="3" creationId="{80020782-09FA-E5A4-A183-841D0C0CA241}"/>
          </ac:spMkLst>
        </pc:spChg>
        <pc:spChg chg="add mod">
          <ac:chgData name="Petr Coufal" userId="76484aeb-9507-44c9-a583-612a370dac90" providerId="ADAL" clId="{F817830A-2A0D-4ACE-80D8-BBE9ABAE6C75}" dt="2023-05-18T07:31:39.858" v="269" actId="1076"/>
          <ac:spMkLst>
            <pc:docMk/>
            <pc:sldMk cId="3279050475" sldId="270"/>
            <ac:spMk id="4" creationId="{95E5ACCF-2B62-B730-357B-A81EAD32C91E}"/>
          </ac:spMkLst>
        </pc:spChg>
      </pc:sldChg>
      <pc:sldChg chg="modSp mod">
        <pc:chgData name="Petr Coufal" userId="76484aeb-9507-44c9-a583-612a370dac90" providerId="ADAL" clId="{F817830A-2A0D-4ACE-80D8-BBE9ABAE6C75}" dt="2023-05-18T07:27:32.794" v="234" actId="1076"/>
        <pc:sldMkLst>
          <pc:docMk/>
          <pc:sldMk cId="47089290" sldId="271"/>
        </pc:sldMkLst>
        <pc:spChg chg="mod">
          <ac:chgData name="Petr Coufal" userId="76484aeb-9507-44c9-a583-612a370dac90" providerId="ADAL" clId="{F817830A-2A0D-4ACE-80D8-BBE9ABAE6C75}" dt="2023-05-18T07:27:28.690" v="233" actId="1076"/>
          <ac:spMkLst>
            <pc:docMk/>
            <pc:sldMk cId="47089290" sldId="271"/>
            <ac:spMk id="2" creationId="{646EB870-AD27-C4D4-AF64-DD849C048A53}"/>
          </ac:spMkLst>
        </pc:spChg>
        <pc:spChg chg="mod">
          <ac:chgData name="Petr Coufal" userId="76484aeb-9507-44c9-a583-612a370dac90" providerId="ADAL" clId="{F817830A-2A0D-4ACE-80D8-BBE9ABAE6C75}" dt="2023-05-18T07:27:32.794" v="234" actId="1076"/>
          <ac:spMkLst>
            <pc:docMk/>
            <pc:sldMk cId="47089290" sldId="271"/>
            <ac:spMk id="3" creationId="{F8AFE213-CC91-8471-05F7-53B7995E6F55}"/>
          </ac:spMkLst>
        </pc:spChg>
      </pc:sldChg>
      <pc:sldChg chg="addSp delSp modSp mod setBg">
        <pc:chgData name="Petr Coufal" userId="76484aeb-9507-44c9-a583-612a370dac90" providerId="ADAL" clId="{F817830A-2A0D-4ACE-80D8-BBE9ABAE6C75}" dt="2023-05-18T07:30:02.370" v="246" actId="20577"/>
        <pc:sldMkLst>
          <pc:docMk/>
          <pc:sldMk cId="1899939422" sldId="272"/>
        </pc:sldMkLst>
        <pc:spChg chg="mod ord">
          <ac:chgData name="Petr Coufal" userId="76484aeb-9507-44c9-a583-612a370dac90" providerId="ADAL" clId="{F817830A-2A0D-4ACE-80D8-BBE9ABAE6C75}" dt="2023-05-18T07:25:46.970" v="224" actId="1076"/>
          <ac:spMkLst>
            <pc:docMk/>
            <pc:sldMk cId="1899939422" sldId="272"/>
            <ac:spMk id="2" creationId="{2274C2BA-CA88-D110-9384-89615098DA84}"/>
          </ac:spMkLst>
        </pc:spChg>
        <pc:spChg chg="mod ord">
          <ac:chgData name="Petr Coufal" userId="76484aeb-9507-44c9-a583-612a370dac90" providerId="ADAL" clId="{F817830A-2A0D-4ACE-80D8-BBE9ABAE6C75}" dt="2023-05-18T07:25:35.692" v="221" actId="1076"/>
          <ac:spMkLst>
            <pc:docMk/>
            <pc:sldMk cId="1899939422" sldId="272"/>
            <ac:spMk id="3" creationId="{7E5FD69B-C0B0-0EC5-7080-25B899D65A8A}"/>
          </ac:spMkLst>
        </pc:spChg>
        <pc:spChg chg="add mod">
          <ac:chgData name="Petr Coufal" userId="76484aeb-9507-44c9-a583-612a370dac90" providerId="ADAL" clId="{F817830A-2A0D-4ACE-80D8-BBE9ABAE6C75}" dt="2023-05-18T07:30:02.370" v="246" actId="20577"/>
          <ac:spMkLst>
            <pc:docMk/>
            <pc:sldMk cId="1899939422" sldId="272"/>
            <ac:spMk id="4" creationId="{254DA4B2-65E8-4694-EDFA-531EAF02FBAC}"/>
          </ac:spMkLst>
        </pc:spChg>
        <pc:spChg chg="add del">
          <ac:chgData name="Petr Coufal" userId="76484aeb-9507-44c9-a583-612a370dac90" providerId="ADAL" clId="{F817830A-2A0D-4ACE-80D8-BBE9ABAE6C75}" dt="2023-05-18T07:14:52.815" v="4" actId="26606"/>
          <ac:spMkLst>
            <pc:docMk/>
            <pc:sldMk cId="1899939422" sldId="272"/>
            <ac:spMk id="1031" creationId="{F13C74B1-5B17-4795-BED0-7140497B445A}"/>
          </ac:spMkLst>
        </pc:spChg>
        <pc:spChg chg="add del">
          <ac:chgData name="Petr Coufal" userId="76484aeb-9507-44c9-a583-612a370dac90" providerId="ADAL" clId="{F817830A-2A0D-4ACE-80D8-BBE9ABAE6C75}" dt="2023-05-18T07:14:52.815" v="4" actId="26606"/>
          <ac:spMkLst>
            <pc:docMk/>
            <pc:sldMk cId="1899939422" sldId="272"/>
            <ac:spMk id="1033" creationId="{D4974D33-8DC5-464E-8C6D-BE58F0669C17}"/>
          </ac:spMkLst>
        </pc:spChg>
        <pc:spChg chg="add del">
          <ac:chgData name="Petr Coufal" userId="76484aeb-9507-44c9-a583-612a370dac90" providerId="ADAL" clId="{F817830A-2A0D-4ACE-80D8-BBE9ABAE6C75}" dt="2023-05-18T07:15:57.362" v="7" actId="26606"/>
          <ac:spMkLst>
            <pc:docMk/>
            <pc:sldMk cId="1899939422" sldId="272"/>
            <ac:spMk id="1035" creationId="{2C61293E-6EBE-43EF-A52C-9BEBFD7679D4}"/>
          </ac:spMkLst>
        </pc:spChg>
        <pc:spChg chg="add del">
          <ac:chgData name="Petr Coufal" userId="76484aeb-9507-44c9-a583-612a370dac90" providerId="ADAL" clId="{F817830A-2A0D-4ACE-80D8-BBE9ABAE6C75}" dt="2023-05-18T07:15:57.362" v="7" actId="26606"/>
          <ac:spMkLst>
            <pc:docMk/>
            <pc:sldMk cId="1899939422" sldId="272"/>
            <ac:spMk id="1036" creationId="{21540236-BFD5-4A9D-8840-4703E7F76825}"/>
          </ac:spMkLst>
        </pc:spChg>
        <pc:spChg chg="add">
          <ac:chgData name="Petr Coufal" userId="76484aeb-9507-44c9-a583-612a370dac90" providerId="ADAL" clId="{F817830A-2A0D-4ACE-80D8-BBE9ABAE6C75}" dt="2023-05-18T07:15:57.362" v="7" actId="26606"/>
          <ac:spMkLst>
            <pc:docMk/>
            <pc:sldMk cId="1899939422" sldId="272"/>
            <ac:spMk id="1041" creationId="{63F5877B-98C7-49DD-83AB-0F6F57CB6543}"/>
          </ac:spMkLst>
        </pc:spChg>
        <pc:spChg chg="add">
          <ac:chgData name="Petr Coufal" userId="76484aeb-9507-44c9-a583-612a370dac90" providerId="ADAL" clId="{F817830A-2A0D-4ACE-80D8-BBE9ABAE6C75}" dt="2023-05-18T07:15:57.362" v="7" actId="26606"/>
          <ac:spMkLst>
            <pc:docMk/>
            <pc:sldMk cId="1899939422" sldId="272"/>
            <ac:spMk id="1043" creationId="{4EA91930-66BC-4C41-B4F5-C31EB216F64B}"/>
          </ac:spMkLst>
        </pc:spChg>
        <pc:spChg chg="add">
          <ac:chgData name="Petr Coufal" userId="76484aeb-9507-44c9-a583-612a370dac90" providerId="ADAL" clId="{F817830A-2A0D-4ACE-80D8-BBE9ABAE6C75}" dt="2023-05-18T07:15:57.362" v="7" actId="26606"/>
          <ac:spMkLst>
            <pc:docMk/>
            <pc:sldMk cId="1899939422" sldId="272"/>
            <ac:spMk id="1045" creationId="{6313CF8F-B436-401E-9575-DE0F8E8B5B17}"/>
          </ac:spMkLst>
        </pc:spChg>
        <pc:spChg chg="add">
          <ac:chgData name="Petr Coufal" userId="76484aeb-9507-44c9-a583-612a370dac90" providerId="ADAL" clId="{F817830A-2A0D-4ACE-80D8-BBE9ABAE6C75}" dt="2023-05-18T07:15:57.362" v="7" actId="26606"/>
          <ac:spMkLst>
            <pc:docMk/>
            <pc:sldMk cId="1899939422" sldId="272"/>
            <ac:spMk id="1047" creationId="{2A38CFE9-C30A-4551-ACCB-D5808FBC39CD}"/>
          </ac:spMkLst>
        </pc:spChg>
        <pc:spChg chg="add">
          <ac:chgData name="Petr Coufal" userId="76484aeb-9507-44c9-a583-612a370dac90" providerId="ADAL" clId="{F817830A-2A0D-4ACE-80D8-BBE9ABAE6C75}" dt="2023-05-18T07:15:57.362" v="7" actId="26606"/>
          <ac:spMkLst>
            <pc:docMk/>
            <pc:sldMk cId="1899939422" sldId="272"/>
            <ac:spMk id="1049" creationId="{67EF550F-47CE-4FB2-9DAC-12AD835C833D}"/>
          </ac:spMkLst>
        </pc:spChg>
        <pc:picChg chg="add mod">
          <ac:chgData name="Petr Coufal" userId="76484aeb-9507-44c9-a583-612a370dac90" providerId="ADAL" clId="{F817830A-2A0D-4ACE-80D8-BBE9ABAE6C75}" dt="2023-05-18T07:28:09.516" v="237" actId="732"/>
          <ac:picMkLst>
            <pc:docMk/>
            <pc:sldMk cId="1899939422" sldId="272"/>
            <ac:picMk id="1026" creationId="{2423F839-CFE8-5352-1169-7FCB3C304067}"/>
          </ac:picMkLst>
        </pc:picChg>
        <pc:picChg chg="add mod ord">
          <ac:chgData name="Petr Coufal" userId="76484aeb-9507-44c9-a583-612a370dac90" providerId="ADAL" clId="{F817830A-2A0D-4ACE-80D8-BBE9ABAE6C75}" dt="2023-05-18T07:15:57.362" v="7" actId="26606"/>
          <ac:picMkLst>
            <pc:docMk/>
            <pc:sldMk cId="1899939422" sldId="272"/>
            <ac:picMk id="1028" creationId="{FDE64468-0552-B1D7-79D2-14DAA79CB8A0}"/>
          </ac:picMkLst>
        </pc:picChg>
      </pc:sldChg>
      <pc:sldChg chg="addSp delSp modSp new mod setBg">
        <pc:chgData name="Petr Coufal" userId="76484aeb-9507-44c9-a583-612a370dac90" providerId="ADAL" clId="{F817830A-2A0D-4ACE-80D8-BBE9ABAE6C75}" dt="2023-05-18T07:40:54.168" v="302" actId="26606"/>
        <pc:sldMkLst>
          <pc:docMk/>
          <pc:sldMk cId="3399178218" sldId="273"/>
        </pc:sldMkLst>
        <pc:spChg chg="mod ord">
          <ac:chgData name="Petr Coufal" userId="76484aeb-9507-44c9-a583-612a370dac90" providerId="ADAL" clId="{F817830A-2A0D-4ACE-80D8-BBE9ABAE6C75}" dt="2023-05-18T07:40:54.168" v="302" actId="26606"/>
          <ac:spMkLst>
            <pc:docMk/>
            <pc:sldMk cId="3399178218" sldId="273"/>
            <ac:spMk id="2" creationId="{D5C2F19E-A82A-795D-A138-21B8A88D4EEF}"/>
          </ac:spMkLst>
        </pc:spChg>
        <pc:spChg chg="mod ord">
          <ac:chgData name="Petr Coufal" userId="76484aeb-9507-44c9-a583-612a370dac90" providerId="ADAL" clId="{F817830A-2A0D-4ACE-80D8-BBE9ABAE6C75}" dt="2023-05-18T07:40:54.168" v="302" actId="26606"/>
          <ac:spMkLst>
            <pc:docMk/>
            <pc:sldMk cId="3399178218" sldId="273"/>
            <ac:spMk id="3" creationId="{5BAB1BBD-1B45-7DEB-4D73-6C38B1991E36}"/>
          </ac:spMkLst>
        </pc:spChg>
        <pc:spChg chg="add del">
          <ac:chgData name="Petr Coufal" userId="76484aeb-9507-44c9-a583-612a370dac90" providerId="ADAL" clId="{F817830A-2A0D-4ACE-80D8-BBE9ABAE6C75}" dt="2023-05-18T07:40:54.168" v="302" actId="26606"/>
          <ac:spMkLst>
            <pc:docMk/>
            <pc:sldMk cId="3399178218" sldId="273"/>
            <ac:spMk id="2057" creationId="{63F5877B-98C7-49DD-83AB-0F6F57CB6543}"/>
          </ac:spMkLst>
        </pc:spChg>
        <pc:spChg chg="add del">
          <ac:chgData name="Petr Coufal" userId="76484aeb-9507-44c9-a583-612a370dac90" providerId="ADAL" clId="{F817830A-2A0D-4ACE-80D8-BBE9ABAE6C75}" dt="2023-05-18T07:40:54.168" v="302" actId="26606"/>
          <ac:spMkLst>
            <pc:docMk/>
            <pc:sldMk cId="3399178218" sldId="273"/>
            <ac:spMk id="2059" creationId="{4EA91930-66BC-4C41-B4F5-C31EB216F64B}"/>
          </ac:spMkLst>
        </pc:spChg>
        <pc:spChg chg="add del">
          <ac:chgData name="Petr Coufal" userId="76484aeb-9507-44c9-a583-612a370dac90" providerId="ADAL" clId="{F817830A-2A0D-4ACE-80D8-BBE9ABAE6C75}" dt="2023-05-18T07:40:54.168" v="302" actId="26606"/>
          <ac:spMkLst>
            <pc:docMk/>
            <pc:sldMk cId="3399178218" sldId="273"/>
            <ac:spMk id="2061" creationId="{6313CF8F-B436-401E-9575-DE0F8E8B5B17}"/>
          </ac:spMkLst>
        </pc:spChg>
        <pc:spChg chg="add del">
          <ac:chgData name="Petr Coufal" userId="76484aeb-9507-44c9-a583-612a370dac90" providerId="ADAL" clId="{F817830A-2A0D-4ACE-80D8-BBE9ABAE6C75}" dt="2023-05-18T07:40:54.168" v="302" actId="26606"/>
          <ac:spMkLst>
            <pc:docMk/>
            <pc:sldMk cId="3399178218" sldId="273"/>
            <ac:spMk id="2063" creationId="{2A38CFE9-C30A-4551-ACCB-D5808FBC39CD}"/>
          </ac:spMkLst>
        </pc:spChg>
        <pc:spChg chg="add del">
          <ac:chgData name="Petr Coufal" userId="76484aeb-9507-44c9-a583-612a370dac90" providerId="ADAL" clId="{F817830A-2A0D-4ACE-80D8-BBE9ABAE6C75}" dt="2023-05-18T07:40:54.168" v="302" actId="26606"/>
          <ac:spMkLst>
            <pc:docMk/>
            <pc:sldMk cId="3399178218" sldId="273"/>
            <ac:spMk id="2065" creationId="{67EF550F-47CE-4FB2-9DAC-12AD835C833D}"/>
          </ac:spMkLst>
        </pc:spChg>
        <pc:spChg chg="add">
          <ac:chgData name="Petr Coufal" userId="76484aeb-9507-44c9-a583-612a370dac90" providerId="ADAL" clId="{F817830A-2A0D-4ACE-80D8-BBE9ABAE6C75}" dt="2023-05-18T07:40:54.168" v="302" actId="26606"/>
          <ac:spMkLst>
            <pc:docMk/>
            <pc:sldMk cId="3399178218" sldId="273"/>
            <ac:spMk id="2070" creationId="{4C3A44BB-E01C-4AA8-B2C8-32FC346D2ED7}"/>
          </ac:spMkLst>
        </pc:spChg>
        <pc:picChg chg="add mod ord">
          <ac:chgData name="Petr Coufal" userId="76484aeb-9507-44c9-a583-612a370dac90" providerId="ADAL" clId="{F817830A-2A0D-4ACE-80D8-BBE9ABAE6C75}" dt="2023-05-18T07:40:54.168" v="302" actId="26606"/>
          <ac:picMkLst>
            <pc:docMk/>
            <pc:sldMk cId="3399178218" sldId="273"/>
            <ac:picMk id="2050" creationId="{D96FE2D2-B7FC-FC85-E6F8-3FFB983E68AA}"/>
          </ac:picMkLst>
        </pc:picChg>
        <pc:picChg chg="add mod ord">
          <ac:chgData name="Petr Coufal" userId="76484aeb-9507-44c9-a583-612a370dac90" providerId="ADAL" clId="{F817830A-2A0D-4ACE-80D8-BBE9ABAE6C75}" dt="2023-05-18T07:40:54.168" v="302" actId="26606"/>
          <ac:picMkLst>
            <pc:docMk/>
            <pc:sldMk cId="3399178218" sldId="273"/>
            <ac:picMk id="2052" creationId="{FFF9D410-0220-E1C7-DE4D-C82F25B35BB8}"/>
          </ac:picMkLst>
        </pc:picChg>
        <pc:picChg chg="add mod">
          <ac:chgData name="Petr Coufal" userId="76484aeb-9507-44c9-a583-612a370dac90" providerId="ADAL" clId="{F817830A-2A0D-4ACE-80D8-BBE9ABAE6C75}" dt="2023-05-18T07:40:54.168" v="302" actId="26606"/>
          <ac:picMkLst>
            <pc:docMk/>
            <pc:sldMk cId="3399178218" sldId="273"/>
            <ac:picMk id="2054" creationId="{F6D7125A-7E9A-3D88-8475-11DA8A5F7146}"/>
          </ac:picMkLst>
        </pc:picChg>
      </pc:sldChg>
    </pc:docChg>
  </pc:docChgLst>
  <pc:docChgLst>
    <pc:chgData name="Coufal Petr" userId="76484aeb-9507-44c9-a583-612a370dac90" providerId="ADAL" clId="{B815024E-DF20-48BF-9222-A1DB11970E03}"/>
    <pc:docChg chg="custSel addSld delSld modSld sldOrd">
      <pc:chgData name="Coufal Petr" userId="76484aeb-9507-44c9-a583-612a370dac90" providerId="ADAL" clId="{B815024E-DF20-48BF-9222-A1DB11970E03}" dt="2023-06-05T18:45:15.684" v="982" actId="113"/>
      <pc:docMkLst>
        <pc:docMk/>
      </pc:docMkLst>
      <pc:sldChg chg="ord">
        <pc:chgData name="Coufal Petr" userId="76484aeb-9507-44c9-a583-612a370dac90" providerId="ADAL" clId="{B815024E-DF20-48BF-9222-A1DB11970E03}" dt="2023-05-24T20:13:26.018" v="215"/>
        <pc:sldMkLst>
          <pc:docMk/>
          <pc:sldMk cId="1231815335" sldId="258"/>
        </pc:sldMkLst>
      </pc:sldChg>
      <pc:sldChg chg="modSp mod">
        <pc:chgData name="Coufal Petr" userId="76484aeb-9507-44c9-a583-612a370dac90" providerId="ADAL" clId="{B815024E-DF20-48BF-9222-A1DB11970E03}" dt="2023-05-16T21:13:05.738" v="10" actId="1076"/>
        <pc:sldMkLst>
          <pc:docMk/>
          <pc:sldMk cId="1661979289" sldId="265"/>
        </pc:sldMkLst>
        <pc:spChg chg="mod">
          <ac:chgData name="Coufal Petr" userId="76484aeb-9507-44c9-a583-612a370dac90" providerId="ADAL" clId="{B815024E-DF20-48BF-9222-A1DB11970E03}" dt="2023-05-16T21:12:30.760" v="1" actId="2711"/>
          <ac:spMkLst>
            <pc:docMk/>
            <pc:sldMk cId="1661979289" sldId="265"/>
            <ac:spMk id="2" creationId="{AA0D46EA-7F44-86B0-DB42-1B281C4952CA}"/>
          </ac:spMkLst>
        </pc:spChg>
        <pc:picChg chg="mod">
          <ac:chgData name="Coufal Petr" userId="76484aeb-9507-44c9-a583-612a370dac90" providerId="ADAL" clId="{B815024E-DF20-48BF-9222-A1DB11970E03}" dt="2023-05-16T21:13:05.738" v="10" actId="1076"/>
          <ac:picMkLst>
            <pc:docMk/>
            <pc:sldMk cId="1661979289" sldId="265"/>
            <ac:picMk id="2050" creationId="{0E67063C-2004-DBAD-B8C7-4BA58F3F06FA}"/>
          </ac:picMkLst>
        </pc:picChg>
      </pc:sldChg>
      <pc:sldChg chg="del">
        <pc:chgData name="Coufal Petr" userId="76484aeb-9507-44c9-a583-612a370dac90" providerId="ADAL" clId="{B815024E-DF20-48BF-9222-A1DB11970E03}" dt="2023-05-16T21:12:23.963" v="0" actId="2696"/>
        <pc:sldMkLst>
          <pc:docMk/>
          <pc:sldMk cId="1410653892" sldId="266"/>
        </pc:sldMkLst>
      </pc:sldChg>
      <pc:sldChg chg="modSp mod">
        <pc:chgData name="Coufal Petr" userId="76484aeb-9507-44c9-a583-612a370dac90" providerId="ADAL" clId="{B815024E-DF20-48BF-9222-A1DB11970E03}" dt="2023-05-16T21:12:50.671" v="6" actId="1076"/>
        <pc:sldMkLst>
          <pc:docMk/>
          <pc:sldMk cId="2452096242" sldId="267"/>
        </pc:sldMkLst>
        <pc:spChg chg="mod">
          <ac:chgData name="Coufal Petr" userId="76484aeb-9507-44c9-a583-612a370dac90" providerId="ADAL" clId="{B815024E-DF20-48BF-9222-A1DB11970E03}" dt="2023-05-16T21:12:40.479" v="3" actId="2711"/>
          <ac:spMkLst>
            <pc:docMk/>
            <pc:sldMk cId="2452096242" sldId="267"/>
            <ac:spMk id="2" creationId="{AA0D46EA-7F44-86B0-DB42-1B281C4952CA}"/>
          </ac:spMkLst>
        </pc:spChg>
        <pc:picChg chg="mod">
          <ac:chgData name="Coufal Petr" userId="76484aeb-9507-44c9-a583-612a370dac90" providerId="ADAL" clId="{B815024E-DF20-48BF-9222-A1DB11970E03}" dt="2023-05-16T21:12:50.671" v="6" actId="1076"/>
          <ac:picMkLst>
            <pc:docMk/>
            <pc:sldMk cId="2452096242" sldId="267"/>
            <ac:picMk id="4" creationId="{05CFABBF-FAFB-8EC0-909E-30265CE30B8D}"/>
          </ac:picMkLst>
        </pc:picChg>
      </pc:sldChg>
      <pc:sldChg chg="addSp modSp mod setBg">
        <pc:chgData name="Coufal Petr" userId="76484aeb-9507-44c9-a583-612a370dac90" providerId="ADAL" clId="{B815024E-DF20-48BF-9222-A1DB11970E03}" dt="2023-06-05T17:00:39.753" v="465" actId="1076"/>
        <pc:sldMkLst>
          <pc:docMk/>
          <pc:sldMk cId="3279050475" sldId="270"/>
        </pc:sldMkLst>
        <pc:spChg chg="mod">
          <ac:chgData name="Coufal Petr" userId="76484aeb-9507-44c9-a583-612a370dac90" providerId="ADAL" clId="{B815024E-DF20-48BF-9222-A1DB11970E03}" dt="2023-05-17T21:45:53.193" v="24" actId="2711"/>
          <ac:spMkLst>
            <pc:docMk/>
            <pc:sldMk cId="3279050475" sldId="270"/>
            <ac:spMk id="2" creationId="{660F0692-7966-F14C-64B6-82BDF8C5F748}"/>
          </ac:spMkLst>
        </pc:spChg>
        <pc:spChg chg="mod">
          <ac:chgData name="Coufal Petr" userId="76484aeb-9507-44c9-a583-612a370dac90" providerId="ADAL" clId="{B815024E-DF20-48BF-9222-A1DB11970E03}" dt="2023-06-05T17:00:39.753" v="465" actId="1076"/>
          <ac:spMkLst>
            <pc:docMk/>
            <pc:sldMk cId="3279050475" sldId="270"/>
            <ac:spMk id="3" creationId="{80020782-09FA-E5A4-A183-841D0C0CA241}"/>
          </ac:spMkLst>
        </pc:spChg>
        <pc:spChg chg="add">
          <ac:chgData name="Coufal Petr" userId="76484aeb-9507-44c9-a583-612a370dac90" providerId="ADAL" clId="{B815024E-DF20-48BF-9222-A1DB11970E03}" dt="2023-05-17T21:45:46.116" v="23" actId="26606"/>
          <ac:spMkLst>
            <pc:docMk/>
            <pc:sldMk cId="3279050475" sldId="270"/>
            <ac:spMk id="4105" creationId="{38468727-63BE-4191-B4A6-C30C82C0E986}"/>
          </ac:spMkLst>
        </pc:spChg>
        <pc:spChg chg="add">
          <ac:chgData name="Coufal Petr" userId="76484aeb-9507-44c9-a583-612a370dac90" providerId="ADAL" clId="{B815024E-DF20-48BF-9222-A1DB11970E03}" dt="2023-05-17T21:45:46.116" v="23" actId="26606"/>
          <ac:spMkLst>
            <pc:docMk/>
            <pc:sldMk cId="3279050475" sldId="270"/>
            <ac:spMk id="4107" creationId="{9D355BB6-1BB8-4828-B246-CFB31742D7B8}"/>
          </ac:spMkLst>
        </pc:spChg>
        <pc:spChg chg="add">
          <ac:chgData name="Coufal Petr" userId="76484aeb-9507-44c9-a583-612a370dac90" providerId="ADAL" clId="{B815024E-DF20-48BF-9222-A1DB11970E03}" dt="2023-05-17T21:45:46.116" v="23" actId="26606"/>
          <ac:spMkLst>
            <pc:docMk/>
            <pc:sldMk cId="3279050475" sldId="270"/>
            <ac:spMk id="4109" creationId="{CA52A9B9-B2B3-46F0-9D53-0EFF9905BF8F}"/>
          </ac:spMkLst>
        </pc:spChg>
        <pc:picChg chg="add mod">
          <ac:chgData name="Coufal Petr" userId="76484aeb-9507-44c9-a583-612a370dac90" providerId="ADAL" clId="{B815024E-DF20-48BF-9222-A1DB11970E03}" dt="2023-05-17T21:45:46.116" v="23" actId="26606"/>
          <ac:picMkLst>
            <pc:docMk/>
            <pc:sldMk cId="3279050475" sldId="270"/>
            <ac:picMk id="4098" creationId="{247CAD22-8A31-40CD-E932-D3C18810FB35}"/>
          </ac:picMkLst>
        </pc:picChg>
        <pc:picChg chg="add mod">
          <ac:chgData name="Coufal Petr" userId="76484aeb-9507-44c9-a583-612a370dac90" providerId="ADAL" clId="{B815024E-DF20-48BF-9222-A1DB11970E03}" dt="2023-05-17T21:45:46.116" v="23" actId="26606"/>
          <ac:picMkLst>
            <pc:docMk/>
            <pc:sldMk cId="3279050475" sldId="270"/>
            <ac:picMk id="4100" creationId="{65F1F1AD-1629-2A60-CFDA-6B145789B938}"/>
          </ac:picMkLst>
        </pc:picChg>
      </pc:sldChg>
      <pc:sldChg chg="modSp mod">
        <pc:chgData name="Coufal Petr" userId="76484aeb-9507-44c9-a583-612a370dac90" providerId="ADAL" clId="{B815024E-DF20-48BF-9222-A1DB11970E03}" dt="2023-05-17T21:43:42.406" v="20" actId="20577"/>
        <pc:sldMkLst>
          <pc:docMk/>
          <pc:sldMk cId="47089290" sldId="271"/>
        </pc:sldMkLst>
        <pc:spChg chg="mod">
          <ac:chgData name="Coufal Petr" userId="76484aeb-9507-44c9-a583-612a370dac90" providerId="ADAL" clId="{B815024E-DF20-48BF-9222-A1DB11970E03}" dt="2023-05-17T21:43:42.406" v="20" actId="20577"/>
          <ac:spMkLst>
            <pc:docMk/>
            <pc:sldMk cId="47089290" sldId="271"/>
            <ac:spMk id="3" creationId="{F8AFE213-CC91-8471-05F7-53B7995E6F55}"/>
          </ac:spMkLst>
        </pc:spChg>
      </pc:sldChg>
      <pc:sldChg chg="modSp new mod">
        <pc:chgData name="Coufal Petr" userId="76484aeb-9507-44c9-a583-612a370dac90" providerId="ADAL" clId="{B815024E-DF20-48BF-9222-A1DB11970E03}" dt="2023-06-05T16:50:41.505" v="217" actId="27636"/>
        <pc:sldMkLst>
          <pc:docMk/>
          <pc:sldMk cId="1899939422" sldId="272"/>
        </pc:sldMkLst>
        <pc:spChg chg="mod">
          <ac:chgData name="Coufal Petr" userId="76484aeb-9507-44c9-a583-612a370dac90" providerId="ADAL" clId="{B815024E-DF20-48BF-9222-A1DB11970E03}" dt="2023-06-05T16:50:41.505" v="217" actId="27636"/>
          <ac:spMkLst>
            <pc:docMk/>
            <pc:sldMk cId="1899939422" sldId="272"/>
            <ac:spMk id="3" creationId="{7E5FD69B-C0B0-0EC5-7080-25B899D65A8A}"/>
          </ac:spMkLst>
        </pc:spChg>
      </pc:sldChg>
      <pc:sldChg chg="modSp mod">
        <pc:chgData name="Coufal Petr" userId="76484aeb-9507-44c9-a583-612a370dac90" providerId="ADAL" clId="{B815024E-DF20-48BF-9222-A1DB11970E03}" dt="2023-06-05T16:50:52.552" v="221" actId="1076"/>
        <pc:sldMkLst>
          <pc:docMk/>
          <pc:sldMk cId="3399178218" sldId="273"/>
        </pc:sldMkLst>
        <pc:spChg chg="mod">
          <ac:chgData name="Coufal Petr" userId="76484aeb-9507-44c9-a583-612a370dac90" providerId="ADAL" clId="{B815024E-DF20-48BF-9222-A1DB11970E03}" dt="2023-06-05T16:50:49.963" v="220" actId="1076"/>
          <ac:spMkLst>
            <pc:docMk/>
            <pc:sldMk cId="3399178218" sldId="273"/>
            <ac:spMk id="2" creationId="{D5C2F19E-A82A-795D-A138-21B8A88D4EEF}"/>
          </ac:spMkLst>
        </pc:spChg>
        <pc:spChg chg="mod">
          <ac:chgData name="Coufal Petr" userId="76484aeb-9507-44c9-a583-612a370dac90" providerId="ADAL" clId="{B815024E-DF20-48BF-9222-A1DB11970E03}" dt="2023-06-05T16:50:52.552" v="221" actId="1076"/>
          <ac:spMkLst>
            <pc:docMk/>
            <pc:sldMk cId="3399178218" sldId="273"/>
            <ac:spMk id="3" creationId="{5BAB1BBD-1B45-7DEB-4D73-6C38B1991E36}"/>
          </ac:spMkLst>
        </pc:spChg>
      </pc:sldChg>
      <pc:sldChg chg="addSp delSp modSp mod setBg addAnim">
        <pc:chgData name="Coufal Petr" userId="76484aeb-9507-44c9-a583-612a370dac90" providerId="ADAL" clId="{B815024E-DF20-48BF-9222-A1DB11970E03}" dt="2023-06-05T17:52:51.194" v="595" actId="1076"/>
        <pc:sldMkLst>
          <pc:docMk/>
          <pc:sldMk cId="155556896" sldId="274"/>
        </pc:sldMkLst>
        <pc:spChg chg="mod ord">
          <ac:chgData name="Coufal Petr" userId="76484aeb-9507-44c9-a583-612a370dac90" providerId="ADAL" clId="{B815024E-DF20-48BF-9222-A1DB11970E03}" dt="2023-06-05T17:52:51.194" v="595" actId="1076"/>
          <ac:spMkLst>
            <pc:docMk/>
            <pc:sldMk cId="155556896" sldId="274"/>
            <ac:spMk id="2" creationId="{35989883-E076-2433-10D9-24E34F4A1122}"/>
          </ac:spMkLst>
        </pc:spChg>
        <pc:spChg chg="mod ord">
          <ac:chgData name="Coufal Petr" userId="76484aeb-9507-44c9-a583-612a370dac90" providerId="ADAL" clId="{B815024E-DF20-48BF-9222-A1DB11970E03}" dt="2023-06-05T17:52:43.399" v="594" actId="1076"/>
          <ac:spMkLst>
            <pc:docMk/>
            <pc:sldMk cId="155556896" sldId="274"/>
            <ac:spMk id="3" creationId="{0785D843-107A-EE31-D368-026852AC897D}"/>
          </ac:spMkLst>
        </pc:spChg>
        <pc:spChg chg="add del">
          <ac:chgData name="Coufal Petr" userId="76484aeb-9507-44c9-a583-612a370dac90" providerId="ADAL" clId="{B815024E-DF20-48BF-9222-A1DB11970E03}" dt="2023-05-22T19:55:41.684" v="186" actId="26606"/>
          <ac:spMkLst>
            <pc:docMk/>
            <pc:sldMk cId="155556896" sldId="274"/>
            <ac:spMk id="1035" creationId="{B3F59054-3394-4D87-8BD0-A28DCD47F1BC}"/>
          </ac:spMkLst>
        </pc:spChg>
        <pc:spChg chg="add del">
          <ac:chgData name="Coufal Petr" userId="76484aeb-9507-44c9-a583-612a370dac90" providerId="ADAL" clId="{B815024E-DF20-48BF-9222-A1DB11970E03}" dt="2023-05-22T19:55:41.684" v="186" actId="26606"/>
          <ac:spMkLst>
            <pc:docMk/>
            <pc:sldMk cId="155556896" sldId="274"/>
            <ac:spMk id="1037" creationId="{2FE0ABA9-CAF1-4816-837D-5F28AAA08E0A}"/>
          </ac:spMkLst>
        </pc:spChg>
        <pc:spChg chg="add del">
          <ac:chgData name="Coufal Petr" userId="76484aeb-9507-44c9-a583-612a370dac90" providerId="ADAL" clId="{B815024E-DF20-48BF-9222-A1DB11970E03}" dt="2023-05-22T19:55:41.684" v="186" actId="26606"/>
          <ac:spMkLst>
            <pc:docMk/>
            <pc:sldMk cId="155556896" sldId="274"/>
            <ac:spMk id="1039" creationId="{BC8B9C14-70F0-4F42-85FF-0DD3D5A585A5}"/>
          </ac:spMkLst>
        </pc:spChg>
        <pc:spChg chg="add del">
          <ac:chgData name="Coufal Petr" userId="76484aeb-9507-44c9-a583-612a370dac90" providerId="ADAL" clId="{B815024E-DF20-48BF-9222-A1DB11970E03}" dt="2023-05-22T19:55:41.684" v="186" actId="26606"/>
          <ac:spMkLst>
            <pc:docMk/>
            <pc:sldMk cId="155556896" sldId="274"/>
            <ac:spMk id="1041" creationId="{98DE6C44-43F8-4DE4-AB81-66853FFEA09A}"/>
          </ac:spMkLst>
        </pc:spChg>
        <pc:spChg chg="add del">
          <ac:chgData name="Coufal Petr" userId="76484aeb-9507-44c9-a583-612a370dac90" providerId="ADAL" clId="{B815024E-DF20-48BF-9222-A1DB11970E03}" dt="2023-05-22T19:55:41.684" v="186" actId="26606"/>
          <ac:spMkLst>
            <pc:docMk/>
            <pc:sldMk cId="155556896" sldId="274"/>
            <ac:spMk id="1043" creationId="{2409529B-9B56-4F10-BE4D-F934DB89E57E}"/>
          </ac:spMkLst>
        </pc:spChg>
        <pc:spChg chg="add">
          <ac:chgData name="Coufal Petr" userId="76484aeb-9507-44c9-a583-612a370dac90" providerId="ADAL" clId="{B815024E-DF20-48BF-9222-A1DB11970E03}" dt="2023-05-22T19:55:41.684" v="186" actId="26606"/>
          <ac:spMkLst>
            <pc:docMk/>
            <pc:sldMk cId="155556896" sldId="274"/>
            <ac:spMk id="1048" creationId="{1E9986A5-A7D1-4022-BAC0-885FB7A141AE}"/>
          </ac:spMkLst>
        </pc:spChg>
        <pc:spChg chg="add">
          <ac:chgData name="Coufal Petr" userId="76484aeb-9507-44c9-a583-612a370dac90" providerId="ADAL" clId="{B815024E-DF20-48BF-9222-A1DB11970E03}" dt="2023-05-22T19:55:41.684" v="186" actId="26606"/>
          <ac:spMkLst>
            <pc:docMk/>
            <pc:sldMk cId="155556896" sldId="274"/>
            <ac:spMk id="1050" creationId="{D2758DA7-6A89-49A1-B9F5-546D993242F8}"/>
          </ac:spMkLst>
        </pc:spChg>
        <pc:picChg chg="add mod">
          <ac:chgData name="Coufal Petr" userId="76484aeb-9507-44c9-a583-612a370dac90" providerId="ADAL" clId="{B815024E-DF20-48BF-9222-A1DB11970E03}" dt="2023-06-05T16:51:16.868" v="227" actId="14100"/>
          <ac:picMkLst>
            <pc:docMk/>
            <pc:sldMk cId="155556896" sldId="274"/>
            <ac:picMk id="1026" creationId="{718FB6EC-55C8-7331-4C23-02F9DC513155}"/>
          </ac:picMkLst>
        </pc:picChg>
        <pc:picChg chg="add mod ord">
          <ac:chgData name="Coufal Petr" userId="76484aeb-9507-44c9-a583-612a370dac90" providerId="ADAL" clId="{B815024E-DF20-48BF-9222-A1DB11970E03}" dt="2023-05-22T19:57:54.430" v="212" actId="1076"/>
          <ac:picMkLst>
            <pc:docMk/>
            <pc:sldMk cId="155556896" sldId="274"/>
            <ac:picMk id="1028" creationId="{60718829-11A1-31A3-5C0E-B4E397923E03}"/>
          </ac:picMkLst>
        </pc:picChg>
        <pc:picChg chg="add mod">
          <ac:chgData name="Coufal Petr" userId="76484aeb-9507-44c9-a583-612a370dac90" providerId="ADAL" clId="{B815024E-DF20-48BF-9222-A1DB11970E03}" dt="2023-06-05T16:51:19.583" v="228" actId="14100"/>
          <ac:picMkLst>
            <pc:docMk/>
            <pc:sldMk cId="155556896" sldId="274"/>
            <ac:picMk id="1030" creationId="{C82F8278-BF7B-7559-08B5-578557CBAF93}"/>
          </ac:picMkLst>
        </pc:picChg>
      </pc:sldChg>
      <pc:sldChg chg="new del">
        <pc:chgData name="Coufal Petr" userId="76484aeb-9507-44c9-a583-612a370dac90" providerId="ADAL" clId="{B815024E-DF20-48BF-9222-A1DB11970E03}" dt="2023-06-05T16:52:08.116" v="244" actId="47"/>
        <pc:sldMkLst>
          <pc:docMk/>
          <pc:sldMk cId="49069789" sldId="275"/>
        </pc:sldMkLst>
      </pc:sldChg>
      <pc:sldChg chg="addSp delSp modSp add mod">
        <pc:chgData name="Coufal Petr" userId="76484aeb-9507-44c9-a583-612a370dac90" providerId="ADAL" clId="{B815024E-DF20-48BF-9222-A1DB11970E03}" dt="2023-06-05T16:57:47.753" v="462" actId="1076"/>
        <pc:sldMkLst>
          <pc:docMk/>
          <pc:sldMk cId="1172184936" sldId="276"/>
        </pc:sldMkLst>
        <pc:spChg chg="mod">
          <ac:chgData name="Coufal Petr" userId="76484aeb-9507-44c9-a583-612a370dac90" providerId="ADAL" clId="{B815024E-DF20-48BF-9222-A1DB11970E03}" dt="2023-06-05T16:57:47.753" v="462" actId="1076"/>
          <ac:spMkLst>
            <pc:docMk/>
            <pc:sldMk cId="1172184936" sldId="276"/>
            <ac:spMk id="2" creationId="{35989883-E076-2433-10D9-24E34F4A1122}"/>
          </ac:spMkLst>
        </pc:spChg>
        <pc:spChg chg="mod ord">
          <ac:chgData name="Coufal Petr" userId="76484aeb-9507-44c9-a583-612a370dac90" providerId="ADAL" clId="{B815024E-DF20-48BF-9222-A1DB11970E03}" dt="2023-06-05T16:57:43.163" v="461" actId="1076"/>
          <ac:spMkLst>
            <pc:docMk/>
            <pc:sldMk cId="1172184936" sldId="276"/>
            <ac:spMk id="3" creationId="{0785D843-107A-EE31-D368-026852AC897D}"/>
          </ac:spMkLst>
        </pc:spChg>
        <pc:spChg chg="del">
          <ac:chgData name="Coufal Petr" userId="76484aeb-9507-44c9-a583-612a370dac90" providerId="ADAL" clId="{B815024E-DF20-48BF-9222-A1DB11970E03}" dt="2023-06-05T16:52:45.205" v="254" actId="26606"/>
          <ac:spMkLst>
            <pc:docMk/>
            <pc:sldMk cId="1172184936" sldId="276"/>
            <ac:spMk id="1048" creationId="{1E9986A5-A7D1-4022-BAC0-885FB7A141AE}"/>
          </ac:spMkLst>
        </pc:spChg>
        <pc:spChg chg="del">
          <ac:chgData name="Coufal Petr" userId="76484aeb-9507-44c9-a583-612a370dac90" providerId="ADAL" clId="{B815024E-DF20-48BF-9222-A1DB11970E03}" dt="2023-06-05T16:52:45.205" v="254" actId="26606"/>
          <ac:spMkLst>
            <pc:docMk/>
            <pc:sldMk cId="1172184936" sldId="276"/>
            <ac:spMk id="1050" creationId="{D2758DA7-6A89-49A1-B9F5-546D993242F8}"/>
          </ac:spMkLst>
        </pc:spChg>
        <pc:spChg chg="add del">
          <ac:chgData name="Coufal Petr" userId="76484aeb-9507-44c9-a583-612a370dac90" providerId="ADAL" clId="{B815024E-DF20-48BF-9222-A1DB11970E03}" dt="2023-06-05T16:57:06.588" v="422" actId="26606"/>
          <ac:spMkLst>
            <pc:docMk/>
            <pc:sldMk cId="1172184936" sldId="276"/>
            <ac:spMk id="1055" creationId="{63F5877B-98C7-49DD-83AB-0F6F57CB6543}"/>
          </ac:spMkLst>
        </pc:spChg>
        <pc:spChg chg="add del">
          <ac:chgData name="Coufal Petr" userId="76484aeb-9507-44c9-a583-612a370dac90" providerId="ADAL" clId="{B815024E-DF20-48BF-9222-A1DB11970E03}" dt="2023-06-05T16:57:06.588" v="422" actId="26606"/>
          <ac:spMkLst>
            <pc:docMk/>
            <pc:sldMk cId="1172184936" sldId="276"/>
            <ac:spMk id="1057" creationId="{4EA91930-66BC-4C41-B4F5-C31EB216F64B}"/>
          </ac:spMkLst>
        </pc:spChg>
        <pc:spChg chg="add del">
          <ac:chgData name="Coufal Petr" userId="76484aeb-9507-44c9-a583-612a370dac90" providerId="ADAL" clId="{B815024E-DF20-48BF-9222-A1DB11970E03}" dt="2023-06-05T16:57:06.588" v="422" actId="26606"/>
          <ac:spMkLst>
            <pc:docMk/>
            <pc:sldMk cId="1172184936" sldId="276"/>
            <ac:spMk id="1059" creationId="{6313CF8F-B436-401E-9575-DE0F8E8B5B17}"/>
          </ac:spMkLst>
        </pc:spChg>
        <pc:spChg chg="add del">
          <ac:chgData name="Coufal Petr" userId="76484aeb-9507-44c9-a583-612a370dac90" providerId="ADAL" clId="{B815024E-DF20-48BF-9222-A1DB11970E03}" dt="2023-06-05T16:57:06.588" v="422" actId="26606"/>
          <ac:spMkLst>
            <pc:docMk/>
            <pc:sldMk cId="1172184936" sldId="276"/>
            <ac:spMk id="1061" creationId="{2A38CFE9-C30A-4551-ACCB-D5808FBC39CD}"/>
          </ac:spMkLst>
        </pc:spChg>
        <pc:spChg chg="add del">
          <ac:chgData name="Coufal Petr" userId="76484aeb-9507-44c9-a583-612a370dac90" providerId="ADAL" clId="{B815024E-DF20-48BF-9222-A1DB11970E03}" dt="2023-06-05T16:57:06.588" v="422" actId="26606"/>
          <ac:spMkLst>
            <pc:docMk/>
            <pc:sldMk cId="1172184936" sldId="276"/>
            <ac:spMk id="1063" creationId="{67EF550F-47CE-4FB2-9DAC-12AD835C833D}"/>
          </ac:spMkLst>
        </pc:spChg>
        <pc:spChg chg="add">
          <ac:chgData name="Coufal Petr" userId="76484aeb-9507-44c9-a583-612a370dac90" providerId="ADAL" clId="{B815024E-DF20-48BF-9222-A1DB11970E03}" dt="2023-06-05T16:57:06.588" v="422" actId="26606"/>
          <ac:spMkLst>
            <pc:docMk/>
            <pc:sldMk cId="1172184936" sldId="276"/>
            <ac:spMk id="1068" creationId="{114C78B5-EC6B-4A39-8860-705100867457}"/>
          </ac:spMkLst>
        </pc:spChg>
        <pc:grpChg chg="add">
          <ac:chgData name="Coufal Petr" userId="76484aeb-9507-44c9-a583-612a370dac90" providerId="ADAL" clId="{B815024E-DF20-48BF-9222-A1DB11970E03}" dt="2023-06-05T16:57:06.588" v="422" actId="26606"/>
          <ac:grpSpMkLst>
            <pc:docMk/>
            <pc:sldMk cId="1172184936" sldId="276"/>
            <ac:grpSpMk id="1070" creationId="{A50943B0-FDF7-4C2C-B784-9208C945A8C3}"/>
          </ac:grpSpMkLst>
        </pc:grpChg>
        <pc:picChg chg="add mod ord">
          <ac:chgData name="Coufal Petr" userId="76484aeb-9507-44c9-a583-612a370dac90" providerId="ADAL" clId="{B815024E-DF20-48BF-9222-A1DB11970E03}" dt="2023-06-05T16:57:06.588" v="422" actId="26606"/>
          <ac:picMkLst>
            <pc:docMk/>
            <pc:sldMk cId="1172184936" sldId="276"/>
            <ac:picMk id="4" creationId="{C4FB89B3-BB4B-0733-EF9A-2D5DB0DD821F}"/>
          </ac:picMkLst>
        </pc:picChg>
        <pc:picChg chg="add mod ord">
          <ac:chgData name="Coufal Petr" userId="76484aeb-9507-44c9-a583-612a370dac90" providerId="ADAL" clId="{B815024E-DF20-48BF-9222-A1DB11970E03}" dt="2023-06-05T16:57:06.588" v="422" actId="26606"/>
          <ac:picMkLst>
            <pc:docMk/>
            <pc:sldMk cId="1172184936" sldId="276"/>
            <ac:picMk id="5" creationId="{62D15EEA-1873-E641-C968-592E48D06F39}"/>
          </ac:picMkLst>
        </pc:picChg>
        <pc:picChg chg="add mod">
          <ac:chgData name="Coufal Petr" userId="76484aeb-9507-44c9-a583-612a370dac90" providerId="ADAL" clId="{B815024E-DF20-48BF-9222-A1DB11970E03}" dt="2023-06-05T16:57:06.588" v="422" actId="26606"/>
          <ac:picMkLst>
            <pc:docMk/>
            <pc:sldMk cId="1172184936" sldId="276"/>
            <ac:picMk id="6" creationId="{6CC27749-2CC1-7508-9734-10B80C3760DE}"/>
          </ac:picMkLst>
        </pc:picChg>
        <pc:picChg chg="del">
          <ac:chgData name="Coufal Petr" userId="76484aeb-9507-44c9-a583-612a370dac90" providerId="ADAL" clId="{B815024E-DF20-48BF-9222-A1DB11970E03}" dt="2023-06-05T16:52:27.652" v="249" actId="478"/>
          <ac:picMkLst>
            <pc:docMk/>
            <pc:sldMk cId="1172184936" sldId="276"/>
            <ac:picMk id="1026" creationId="{718FB6EC-55C8-7331-4C23-02F9DC513155}"/>
          </ac:picMkLst>
        </pc:picChg>
        <pc:picChg chg="del">
          <ac:chgData name="Coufal Petr" userId="76484aeb-9507-44c9-a583-612a370dac90" providerId="ADAL" clId="{B815024E-DF20-48BF-9222-A1DB11970E03}" dt="2023-06-05T16:52:31.761" v="252" actId="478"/>
          <ac:picMkLst>
            <pc:docMk/>
            <pc:sldMk cId="1172184936" sldId="276"/>
            <ac:picMk id="1028" creationId="{60718829-11A1-31A3-5C0E-B4E397923E03}"/>
          </ac:picMkLst>
        </pc:picChg>
        <pc:picChg chg="del">
          <ac:chgData name="Coufal Petr" userId="76484aeb-9507-44c9-a583-612a370dac90" providerId="ADAL" clId="{B815024E-DF20-48BF-9222-A1DB11970E03}" dt="2023-06-05T16:52:28.207" v="250" actId="478"/>
          <ac:picMkLst>
            <pc:docMk/>
            <pc:sldMk cId="1172184936" sldId="276"/>
            <ac:picMk id="1030" creationId="{C82F8278-BF7B-7559-08B5-578557CBAF93}"/>
          </ac:picMkLst>
        </pc:picChg>
      </pc:sldChg>
      <pc:sldChg chg="addSp delSp modSp add mod">
        <pc:chgData name="Coufal Petr" userId="76484aeb-9507-44c9-a583-612a370dac90" providerId="ADAL" clId="{B815024E-DF20-48BF-9222-A1DB11970E03}" dt="2023-06-05T17:55:20.875" v="712" actId="20577"/>
        <pc:sldMkLst>
          <pc:docMk/>
          <pc:sldMk cId="2289946195" sldId="277"/>
        </pc:sldMkLst>
        <pc:spChg chg="mod ord">
          <ac:chgData name="Coufal Petr" userId="76484aeb-9507-44c9-a583-612a370dac90" providerId="ADAL" clId="{B815024E-DF20-48BF-9222-A1DB11970E03}" dt="2023-06-05T17:54:25.431" v="704" actId="1076"/>
          <ac:spMkLst>
            <pc:docMk/>
            <pc:sldMk cId="2289946195" sldId="277"/>
            <ac:spMk id="2" creationId="{35989883-E076-2433-10D9-24E34F4A1122}"/>
          </ac:spMkLst>
        </pc:spChg>
        <pc:spChg chg="mod ord">
          <ac:chgData name="Coufal Petr" userId="76484aeb-9507-44c9-a583-612a370dac90" providerId="ADAL" clId="{B815024E-DF20-48BF-9222-A1DB11970E03}" dt="2023-06-05T17:55:20.875" v="712" actId="20577"/>
          <ac:spMkLst>
            <pc:docMk/>
            <pc:sldMk cId="2289946195" sldId="277"/>
            <ac:spMk id="3" creationId="{0785D843-107A-EE31-D368-026852AC897D}"/>
          </ac:spMkLst>
        </pc:spChg>
        <pc:spChg chg="del">
          <ac:chgData name="Coufal Petr" userId="76484aeb-9507-44c9-a583-612a370dac90" providerId="ADAL" clId="{B815024E-DF20-48BF-9222-A1DB11970E03}" dt="2023-06-05T17:49:36.604" v="479" actId="26606"/>
          <ac:spMkLst>
            <pc:docMk/>
            <pc:sldMk cId="2289946195" sldId="277"/>
            <ac:spMk id="1068" creationId="{114C78B5-EC6B-4A39-8860-705100867457}"/>
          </ac:spMkLst>
        </pc:spChg>
        <pc:spChg chg="add">
          <ac:chgData name="Coufal Petr" userId="76484aeb-9507-44c9-a583-612a370dac90" providerId="ADAL" clId="{B815024E-DF20-48BF-9222-A1DB11970E03}" dt="2023-06-05T17:49:36.604" v="479" actId="26606"/>
          <ac:spMkLst>
            <pc:docMk/>
            <pc:sldMk cId="2289946195" sldId="277"/>
            <ac:spMk id="2057" creationId="{63F5877B-98C7-49DD-83AB-0F6F57CB6543}"/>
          </ac:spMkLst>
        </pc:spChg>
        <pc:spChg chg="add">
          <ac:chgData name="Coufal Petr" userId="76484aeb-9507-44c9-a583-612a370dac90" providerId="ADAL" clId="{B815024E-DF20-48BF-9222-A1DB11970E03}" dt="2023-06-05T17:49:36.604" v="479" actId="26606"/>
          <ac:spMkLst>
            <pc:docMk/>
            <pc:sldMk cId="2289946195" sldId="277"/>
            <ac:spMk id="2059" creationId="{4EA91930-66BC-4C41-B4F5-C31EB216F64B}"/>
          </ac:spMkLst>
        </pc:spChg>
        <pc:spChg chg="add">
          <ac:chgData name="Coufal Petr" userId="76484aeb-9507-44c9-a583-612a370dac90" providerId="ADAL" clId="{B815024E-DF20-48BF-9222-A1DB11970E03}" dt="2023-06-05T17:49:36.604" v="479" actId="26606"/>
          <ac:spMkLst>
            <pc:docMk/>
            <pc:sldMk cId="2289946195" sldId="277"/>
            <ac:spMk id="2061" creationId="{6313CF8F-B436-401E-9575-DE0F8E8B5B17}"/>
          </ac:spMkLst>
        </pc:spChg>
        <pc:spChg chg="add">
          <ac:chgData name="Coufal Petr" userId="76484aeb-9507-44c9-a583-612a370dac90" providerId="ADAL" clId="{B815024E-DF20-48BF-9222-A1DB11970E03}" dt="2023-06-05T17:49:36.604" v="479" actId="26606"/>
          <ac:spMkLst>
            <pc:docMk/>
            <pc:sldMk cId="2289946195" sldId="277"/>
            <ac:spMk id="2063" creationId="{2A38CFE9-C30A-4551-ACCB-D5808FBC39CD}"/>
          </ac:spMkLst>
        </pc:spChg>
        <pc:spChg chg="add">
          <ac:chgData name="Coufal Petr" userId="76484aeb-9507-44c9-a583-612a370dac90" providerId="ADAL" clId="{B815024E-DF20-48BF-9222-A1DB11970E03}" dt="2023-06-05T17:49:36.604" v="479" actId="26606"/>
          <ac:spMkLst>
            <pc:docMk/>
            <pc:sldMk cId="2289946195" sldId="277"/>
            <ac:spMk id="2065" creationId="{67EF550F-47CE-4FB2-9DAC-12AD835C833D}"/>
          </ac:spMkLst>
        </pc:spChg>
        <pc:grpChg chg="del">
          <ac:chgData name="Coufal Petr" userId="76484aeb-9507-44c9-a583-612a370dac90" providerId="ADAL" clId="{B815024E-DF20-48BF-9222-A1DB11970E03}" dt="2023-06-05T17:49:36.604" v="479" actId="26606"/>
          <ac:grpSpMkLst>
            <pc:docMk/>
            <pc:sldMk cId="2289946195" sldId="277"/>
            <ac:grpSpMk id="1070" creationId="{A50943B0-FDF7-4C2C-B784-9208C945A8C3}"/>
          </ac:grpSpMkLst>
        </pc:grpChg>
        <pc:picChg chg="del">
          <ac:chgData name="Coufal Petr" userId="76484aeb-9507-44c9-a583-612a370dac90" providerId="ADAL" clId="{B815024E-DF20-48BF-9222-A1DB11970E03}" dt="2023-06-05T17:47:18.059" v="472" actId="478"/>
          <ac:picMkLst>
            <pc:docMk/>
            <pc:sldMk cId="2289946195" sldId="277"/>
            <ac:picMk id="4" creationId="{C4FB89B3-BB4B-0733-EF9A-2D5DB0DD821F}"/>
          </ac:picMkLst>
        </pc:picChg>
        <pc:picChg chg="del">
          <ac:chgData name="Coufal Petr" userId="76484aeb-9507-44c9-a583-612a370dac90" providerId="ADAL" clId="{B815024E-DF20-48BF-9222-A1DB11970E03}" dt="2023-06-05T17:47:57.737" v="474" actId="478"/>
          <ac:picMkLst>
            <pc:docMk/>
            <pc:sldMk cId="2289946195" sldId="277"/>
            <ac:picMk id="5" creationId="{62D15EEA-1873-E641-C968-592E48D06F39}"/>
          </ac:picMkLst>
        </pc:picChg>
        <pc:picChg chg="del">
          <ac:chgData name="Coufal Petr" userId="76484aeb-9507-44c9-a583-612a370dac90" providerId="ADAL" clId="{B815024E-DF20-48BF-9222-A1DB11970E03}" dt="2023-06-05T17:48:53.373" v="478" actId="478"/>
          <ac:picMkLst>
            <pc:docMk/>
            <pc:sldMk cId="2289946195" sldId="277"/>
            <ac:picMk id="6" creationId="{6CC27749-2CC1-7508-9734-10B80C3760DE}"/>
          </ac:picMkLst>
        </pc:picChg>
        <pc:picChg chg="add mod">
          <ac:chgData name="Coufal Petr" userId="76484aeb-9507-44c9-a583-612a370dac90" providerId="ADAL" clId="{B815024E-DF20-48BF-9222-A1DB11970E03}" dt="2023-06-05T17:49:36.604" v="479" actId="26606"/>
          <ac:picMkLst>
            <pc:docMk/>
            <pc:sldMk cId="2289946195" sldId="277"/>
            <ac:picMk id="2050" creationId="{5B02936D-D021-99CE-D98C-4C1047FCBA3C}"/>
          </ac:picMkLst>
        </pc:picChg>
        <pc:picChg chg="add mod">
          <ac:chgData name="Coufal Petr" userId="76484aeb-9507-44c9-a583-612a370dac90" providerId="ADAL" clId="{B815024E-DF20-48BF-9222-A1DB11970E03}" dt="2023-06-05T17:55:16.722" v="711" actId="166"/>
          <ac:picMkLst>
            <pc:docMk/>
            <pc:sldMk cId="2289946195" sldId="277"/>
            <ac:picMk id="2052" creationId="{0DFC5F87-D883-5D30-BACE-0DAF8A39720C}"/>
          </ac:picMkLst>
        </pc:picChg>
      </pc:sldChg>
      <pc:sldChg chg="new del">
        <pc:chgData name="Coufal Petr" userId="76484aeb-9507-44c9-a583-612a370dac90" providerId="ADAL" clId="{B815024E-DF20-48BF-9222-A1DB11970E03}" dt="2023-06-05T18:07:16.958" v="896" actId="2696"/>
        <pc:sldMkLst>
          <pc:docMk/>
          <pc:sldMk cId="244938161" sldId="278"/>
        </pc:sldMkLst>
      </pc:sldChg>
      <pc:sldChg chg="addSp delSp modSp add mod">
        <pc:chgData name="Coufal Petr" userId="76484aeb-9507-44c9-a583-612a370dac90" providerId="ADAL" clId="{B815024E-DF20-48BF-9222-A1DB11970E03}" dt="2023-06-05T18:07:10.783" v="895" actId="14100"/>
        <pc:sldMkLst>
          <pc:docMk/>
          <pc:sldMk cId="3428032298" sldId="279"/>
        </pc:sldMkLst>
        <pc:spChg chg="mod">
          <ac:chgData name="Coufal Petr" userId="76484aeb-9507-44c9-a583-612a370dac90" providerId="ADAL" clId="{B815024E-DF20-48BF-9222-A1DB11970E03}" dt="2023-06-05T18:00:46.705" v="728" actId="403"/>
          <ac:spMkLst>
            <pc:docMk/>
            <pc:sldMk cId="3428032298" sldId="279"/>
            <ac:spMk id="2" creationId="{35989883-E076-2433-10D9-24E34F4A1122}"/>
          </ac:spMkLst>
        </pc:spChg>
        <pc:spChg chg="mod ord">
          <ac:chgData name="Coufal Petr" userId="76484aeb-9507-44c9-a583-612a370dac90" providerId="ADAL" clId="{B815024E-DF20-48BF-9222-A1DB11970E03}" dt="2023-06-05T18:07:10.783" v="895" actId="14100"/>
          <ac:spMkLst>
            <pc:docMk/>
            <pc:sldMk cId="3428032298" sldId="279"/>
            <ac:spMk id="3" creationId="{0785D843-107A-EE31-D368-026852AC897D}"/>
          </ac:spMkLst>
        </pc:spChg>
        <pc:spChg chg="del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2057" creationId="{63F5877B-98C7-49DD-83AB-0F6F57CB6543}"/>
          </ac:spMkLst>
        </pc:spChg>
        <pc:spChg chg="del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2059" creationId="{4EA91930-66BC-4C41-B4F5-C31EB216F64B}"/>
          </ac:spMkLst>
        </pc:spChg>
        <pc:spChg chg="del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2061" creationId="{6313CF8F-B436-401E-9575-DE0F8E8B5B17}"/>
          </ac:spMkLst>
        </pc:spChg>
        <pc:spChg chg="del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2063" creationId="{2A38CFE9-C30A-4551-ACCB-D5808FBC39CD}"/>
          </ac:spMkLst>
        </pc:spChg>
        <pc:spChg chg="del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2065" creationId="{67EF550F-47CE-4FB2-9DAC-12AD835C833D}"/>
          </ac:spMkLst>
        </pc:spChg>
        <pc:spChg chg="add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3083" creationId="{71A784BF-09DB-448D-99FC-B49DFC6605D5}"/>
          </ac:spMkLst>
        </pc:spChg>
        <pc:spChg chg="add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3085" creationId="{917859B3-4C91-478D-929D-BB6433F90849}"/>
          </ac:spMkLst>
        </pc:spChg>
        <pc:spChg chg="add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3087" creationId="{6283FBD2-A663-469F-855C-06D86E3C1161}"/>
          </ac:spMkLst>
        </pc:spChg>
        <pc:spChg chg="add">
          <ac:chgData name="Coufal Petr" userId="76484aeb-9507-44c9-a583-612a370dac90" providerId="ADAL" clId="{B815024E-DF20-48BF-9222-A1DB11970E03}" dt="2023-06-05T18:00:37.821" v="724" actId="26606"/>
          <ac:spMkLst>
            <pc:docMk/>
            <pc:sldMk cId="3428032298" sldId="279"/>
            <ac:spMk id="3089" creationId="{8A1279FC-7441-4E55-B082-2774E6316482}"/>
          </ac:spMkLst>
        </pc:spChg>
        <pc:picChg chg="del">
          <ac:chgData name="Coufal Petr" userId="76484aeb-9507-44c9-a583-612a370dac90" providerId="ADAL" clId="{B815024E-DF20-48BF-9222-A1DB11970E03}" dt="2023-06-05T18:00:10.737" v="720" actId="478"/>
          <ac:picMkLst>
            <pc:docMk/>
            <pc:sldMk cId="3428032298" sldId="279"/>
            <ac:picMk id="2050" creationId="{5B02936D-D021-99CE-D98C-4C1047FCBA3C}"/>
          </ac:picMkLst>
        </pc:picChg>
        <pc:picChg chg="del">
          <ac:chgData name="Coufal Petr" userId="76484aeb-9507-44c9-a583-612a370dac90" providerId="ADAL" clId="{B815024E-DF20-48BF-9222-A1DB11970E03}" dt="2023-06-05T18:00:10.063" v="719" actId="478"/>
          <ac:picMkLst>
            <pc:docMk/>
            <pc:sldMk cId="3428032298" sldId="279"/>
            <ac:picMk id="2052" creationId="{0DFC5F87-D883-5D30-BACE-0DAF8A39720C}"/>
          </ac:picMkLst>
        </pc:picChg>
        <pc:picChg chg="add mod ord">
          <ac:chgData name="Coufal Petr" userId="76484aeb-9507-44c9-a583-612a370dac90" providerId="ADAL" clId="{B815024E-DF20-48BF-9222-A1DB11970E03}" dt="2023-06-05T18:00:37.821" v="724" actId="26606"/>
          <ac:picMkLst>
            <pc:docMk/>
            <pc:sldMk cId="3428032298" sldId="279"/>
            <ac:picMk id="3074" creationId="{D3891EF4-9525-35CC-B5B5-C4E7948E9926}"/>
          </ac:picMkLst>
        </pc:picChg>
        <pc:picChg chg="add mod">
          <ac:chgData name="Coufal Petr" userId="76484aeb-9507-44c9-a583-612a370dac90" providerId="ADAL" clId="{B815024E-DF20-48BF-9222-A1DB11970E03}" dt="2023-06-05T18:00:37.821" v="724" actId="26606"/>
          <ac:picMkLst>
            <pc:docMk/>
            <pc:sldMk cId="3428032298" sldId="279"/>
            <ac:picMk id="3076" creationId="{EF943EC7-4F92-2F0A-F383-FB76D38E96FE}"/>
          </ac:picMkLst>
        </pc:picChg>
        <pc:picChg chg="add mod">
          <ac:chgData name="Coufal Petr" userId="76484aeb-9507-44c9-a583-612a370dac90" providerId="ADAL" clId="{B815024E-DF20-48BF-9222-A1DB11970E03}" dt="2023-06-05T18:00:37.821" v="724" actId="26606"/>
          <ac:picMkLst>
            <pc:docMk/>
            <pc:sldMk cId="3428032298" sldId="279"/>
            <ac:picMk id="3078" creationId="{15100AF9-FD04-E064-694D-7341E016F756}"/>
          </ac:picMkLst>
        </pc:picChg>
      </pc:sldChg>
      <pc:sldChg chg="addSp modSp new mod setBg">
        <pc:chgData name="Coufal Petr" userId="76484aeb-9507-44c9-a583-612a370dac90" providerId="ADAL" clId="{B815024E-DF20-48BF-9222-A1DB11970E03}" dt="2023-06-05T18:45:15.684" v="982" actId="113"/>
        <pc:sldMkLst>
          <pc:docMk/>
          <pc:sldMk cId="2536123134" sldId="280"/>
        </pc:sldMkLst>
        <pc:spChg chg="mod">
          <ac:chgData name="Coufal Petr" userId="76484aeb-9507-44c9-a583-612a370dac90" providerId="ADAL" clId="{B815024E-DF20-48BF-9222-A1DB11970E03}" dt="2023-06-05T18:45:10.825" v="981" actId="2711"/>
          <ac:spMkLst>
            <pc:docMk/>
            <pc:sldMk cId="2536123134" sldId="280"/>
            <ac:spMk id="2" creationId="{EB283B70-1A3B-C36B-77ED-1D075C68AFA2}"/>
          </ac:spMkLst>
        </pc:spChg>
        <pc:spChg chg="mod">
          <ac:chgData name="Coufal Petr" userId="76484aeb-9507-44c9-a583-612a370dac90" providerId="ADAL" clId="{B815024E-DF20-48BF-9222-A1DB11970E03}" dt="2023-06-05T18:45:15.684" v="982" actId="113"/>
          <ac:spMkLst>
            <pc:docMk/>
            <pc:sldMk cId="2536123134" sldId="280"/>
            <ac:spMk id="3" creationId="{EFB3E629-0C95-28A6-3358-927251E2308C}"/>
          </ac:spMkLst>
        </pc:spChg>
        <pc:spChg chg="add">
          <ac:chgData name="Coufal Petr" userId="76484aeb-9507-44c9-a583-612a370dac90" providerId="ADAL" clId="{B815024E-DF20-48BF-9222-A1DB11970E03}" dt="2023-06-05T18:45:01.114" v="976" actId="26606"/>
          <ac:spMkLst>
            <pc:docMk/>
            <pc:sldMk cId="2536123134" sldId="280"/>
            <ac:spMk id="9" creationId="{E51BA4DF-2BD4-4EC2-B1DB-B27C8AC71864}"/>
          </ac:spMkLst>
        </pc:spChg>
        <pc:picChg chg="add">
          <ac:chgData name="Coufal Petr" userId="76484aeb-9507-44c9-a583-612a370dac90" providerId="ADAL" clId="{B815024E-DF20-48BF-9222-A1DB11970E03}" dt="2023-06-05T18:45:01.114" v="976" actId="26606"/>
          <ac:picMkLst>
            <pc:docMk/>
            <pc:sldMk cId="2536123134" sldId="280"/>
            <ac:picMk id="5" creationId="{960F60DC-1AC1-7CD9-5CDA-EF1B29EAE776}"/>
          </ac:picMkLst>
        </pc:picChg>
      </pc:sldChg>
    </pc:docChg>
  </pc:docChgLst>
  <pc:docChgLst>
    <pc:chgData name="Coufal Petr" userId="76484aeb-9507-44c9-a583-612a370dac90" providerId="ADAL" clId="{CF54F10A-564E-4D47-B2C2-B41718BCD8B0}"/>
    <pc:docChg chg="undo custSel addSld delSld modSld">
      <pc:chgData name="Coufal Petr" userId="76484aeb-9507-44c9-a583-612a370dac90" providerId="ADAL" clId="{CF54F10A-564E-4D47-B2C2-B41718BCD8B0}" dt="2023-05-19T05:44:47.792" v="1012" actId="20577"/>
      <pc:docMkLst>
        <pc:docMk/>
      </pc:docMkLst>
      <pc:sldChg chg="modSp mod">
        <pc:chgData name="Coufal Petr" userId="76484aeb-9507-44c9-a583-612a370dac90" providerId="ADAL" clId="{CF54F10A-564E-4D47-B2C2-B41718BCD8B0}" dt="2023-05-17T08:20:35.164" v="8" actId="1076"/>
        <pc:sldMkLst>
          <pc:docMk/>
          <pc:sldMk cId="1634588944" sldId="259"/>
        </pc:sldMkLst>
        <pc:spChg chg="mod">
          <ac:chgData name="Coufal Petr" userId="76484aeb-9507-44c9-a583-612a370dac90" providerId="ADAL" clId="{CF54F10A-564E-4D47-B2C2-B41718BCD8B0}" dt="2023-05-17T08:20:30.410" v="7" actId="1076"/>
          <ac:spMkLst>
            <pc:docMk/>
            <pc:sldMk cId="1634588944" sldId="259"/>
            <ac:spMk id="2" creationId="{C8ABB68A-8B81-446E-10D4-1EEE1AE0A337}"/>
          </ac:spMkLst>
        </pc:spChg>
        <pc:picChg chg="mod">
          <ac:chgData name="Coufal Petr" userId="76484aeb-9507-44c9-a583-612a370dac90" providerId="ADAL" clId="{CF54F10A-564E-4D47-B2C2-B41718BCD8B0}" dt="2023-05-17T08:20:35.164" v="8" actId="1076"/>
          <ac:picMkLst>
            <pc:docMk/>
            <pc:sldMk cId="1634588944" sldId="259"/>
            <ac:picMk id="8" creationId="{CCA66AE3-DA2D-1EF0-EAC7-30BCF7076D57}"/>
          </ac:picMkLst>
        </pc:picChg>
      </pc:sldChg>
      <pc:sldChg chg="addSp delSp modSp new mod setBg">
        <pc:chgData name="Coufal Petr" userId="76484aeb-9507-44c9-a583-612a370dac90" providerId="ADAL" clId="{CF54F10A-564E-4D47-B2C2-B41718BCD8B0}" dt="2023-05-17T08:43:44.691" v="213" actId="113"/>
        <pc:sldMkLst>
          <pc:docMk/>
          <pc:sldMk cId="2333813201" sldId="268"/>
        </pc:sldMkLst>
        <pc:spChg chg="mod ord">
          <ac:chgData name="Coufal Petr" userId="76484aeb-9507-44c9-a583-612a370dac90" providerId="ADAL" clId="{CF54F10A-564E-4D47-B2C2-B41718BCD8B0}" dt="2023-05-17T08:42:58.918" v="190" actId="1076"/>
          <ac:spMkLst>
            <pc:docMk/>
            <pc:sldMk cId="2333813201" sldId="268"/>
            <ac:spMk id="2" creationId="{646EB870-AD27-C4D4-AF64-DD849C048A53}"/>
          </ac:spMkLst>
        </pc:spChg>
        <pc:spChg chg="mod ord">
          <ac:chgData name="Coufal Petr" userId="76484aeb-9507-44c9-a583-612a370dac90" providerId="ADAL" clId="{CF54F10A-564E-4D47-B2C2-B41718BCD8B0}" dt="2023-05-17T08:41:28.100" v="185" actId="20577"/>
          <ac:spMkLst>
            <pc:docMk/>
            <pc:sldMk cId="2333813201" sldId="268"/>
            <ac:spMk id="3" creationId="{F8AFE213-CC91-8471-05F7-53B7995E6F55}"/>
          </ac:spMkLst>
        </pc:spChg>
        <pc:spChg chg="add mod">
          <ac:chgData name="Coufal Petr" userId="76484aeb-9507-44c9-a583-612a370dac90" providerId="ADAL" clId="{CF54F10A-564E-4D47-B2C2-B41718BCD8B0}" dt="2023-05-17T08:43:44.691" v="213" actId="113"/>
          <ac:spMkLst>
            <pc:docMk/>
            <pc:sldMk cId="2333813201" sldId="268"/>
            <ac:spMk id="5" creationId="{5D70F658-7CDB-6210-C6CC-580E68A4B515}"/>
          </ac:spMkLst>
        </pc:spChg>
        <pc:spChg chg="add del">
          <ac:chgData name="Coufal Petr" userId="76484aeb-9507-44c9-a583-612a370dac90" providerId="ADAL" clId="{CF54F10A-564E-4D47-B2C2-B41718BCD8B0}" dt="2023-05-17T08:39:32.433" v="161" actId="26606"/>
          <ac:spMkLst>
            <pc:docMk/>
            <pc:sldMk cId="2333813201" sldId="268"/>
            <ac:spMk id="1035" creationId="{63F5877B-98C7-49DD-83AB-0F6F57CB6543}"/>
          </ac:spMkLst>
        </pc:spChg>
        <pc:spChg chg="add del">
          <ac:chgData name="Coufal Petr" userId="76484aeb-9507-44c9-a583-612a370dac90" providerId="ADAL" clId="{CF54F10A-564E-4D47-B2C2-B41718BCD8B0}" dt="2023-05-17T08:39:32.433" v="161" actId="26606"/>
          <ac:spMkLst>
            <pc:docMk/>
            <pc:sldMk cId="2333813201" sldId="268"/>
            <ac:spMk id="1037" creationId="{4EA91930-66BC-4C41-B4F5-C31EB216F64B}"/>
          </ac:spMkLst>
        </pc:spChg>
        <pc:spChg chg="add del">
          <ac:chgData name="Coufal Petr" userId="76484aeb-9507-44c9-a583-612a370dac90" providerId="ADAL" clId="{CF54F10A-564E-4D47-B2C2-B41718BCD8B0}" dt="2023-05-17T08:39:32.433" v="161" actId="26606"/>
          <ac:spMkLst>
            <pc:docMk/>
            <pc:sldMk cId="2333813201" sldId="268"/>
            <ac:spMk id="1039" creationId="{6313CF8F-B436-401E-9575-DE0F8E8B5B17}"/>
          </ac:spMkLst>
        </pc:spChg>
        <pc:spChg chg="add del">
          <ac:chgData name="Coufal Petr" userId="76484aeb-9507-44c9-a583-612a370dac90" providerId="ADAL" clId="{CF54F10A-564E-4D47-B2C2-B41718BCD8B0}" dt="2023-05-17T08:39:32.433" v="161" actId="26606"/>
          <ac:spMkLst>
            <pc:docMk/>
            <pc:sldMk cId="2333813201" sldId="268"/>
            <ac:spMk id="1041" creationId="{2A38CFE9-C30A-4551-ACCB-D5808FBC39CD}"/>
          </ac:spMkLst>
        </pc:spChg>
        <pc:spChg chg="add del">
          <ac:chgData name="Coufal Petr" userId="76484aeb-9507-44c9-a583-612a370dac90" providerId="ADAL" clId="{CF54F10A-564E-4D47-B2C2-B41718BCD8B0}" dt="2023-05-17T08:39:32.433" v="161" actId="26606"/>
          <ac:spMkLst>
            <pc:docMk/>
            <pc:sldMk cId="2333813201" sldId="268"/>
            <ac:spMk id="1043" creationId="{67EF550F-47CE-4FB2-9DAC-12AD835C833D}"/>
          </ac:spMkLst>
        </pc:spChg>
        <pc:spChg chg="add">
          <ac:chgData name="Coufal Petr" userId="76484aeb-9507-44c9-a583-612a370dac90" providerId="ADAL" clId="{CF54F10A-564E-4D47-B2C2-B41718BCD8B0}" dt="2023-05-17T08:39:32.433" v="161" actId="26606"/>
          <ac:spMkLst>
            <pc:docMk/>
            <pc:sldMk cId="2333813201" sldId="268"/>
            <ac:spMk id="1048" creationId="{21AC6A30-4F22-4C0F-B278-19C5B8A80C55}"/>
          </ac:spMkLst>
        </pc:spChg>
        <pc:spChg chg="add">
          <ac:chgData name="Coufal Petr" userId="76484aeb-9507-44c9-a583-612a370dac90" providerId="ADAL" clId="{CF54F10A-564E-4D47-B2C2-B41718BCD8B0}" dt="2023-05-17T08:39:32.433" v="161" actId="26606"/>
          <ac:spMkLst>
            <pc:docMk/>
            <pc:sldMk cId="2333813201" sldId="268"/>
            <ac:spMk id="1050" creationId="{BB4335AD-65B1-44E4-90AF-264024FE4BD2}"/>
          </ac:spMkLst>
        </pc:spChg>
        <pc:picChg chg="add mod ord">
          <ac:chgData name="Coufal Petr" userId="76484aeb-9507-44c9-a583-612a370dac90" providerId="ADAL" clId="{CF54F10A-564E-4D47-B2C2-B41718BCD8B0}" dt="2023-05-17T08:39:32.433" v="161" actId="26606"/>
          <ac:picMkLst>
            <pc:docMk/>
            <pc:sldMk cId="2333813201" sldId="268"/>
            <ac:picMk id="1026" creationId="{9D327C78-45AC-DB94-811A-E17E64AB4B5C}"/>
          </ac:picMkLst>
        </pc:picChg>
        <pc:picChg chg="add del mod">
          <ac:chgData name="Coufal Petr" userId="76484aeb-9507-44c9-a583-612a370dac90" providerId="ADAL" clId="{CF54F10A-564E-4D47-B2C2-B41718BCD8B0}" dt="2023-05-17T08:36:23.516" v="145" actId="478"/>
          <ac:picMkLst>
            <pc:docMk/>
            <pc:sldMk cId="2333813201" sldId="268"/>
            <ac:picMk id="1028" creationId="{17E863CE-7255-F4C7-84C1-DC9D2773C8AB}"/>
          </ac:picMkLst>
        </pc:picChg>
        <pc:picChg chg="add mod ord">
          <ac:chgData name="Coufal Petr" userId="76484aeb-9507-44c9-a583-612a370dac90" providerId="ADAL" clId="{CF54F10A-564E-4D47-B2C2-B41718BCD8B0}" dt="2023-05-17T08:41:15.908" v="183" actId="18131"/>
          <ac:picMkLst>
            <pc:docMk/>
            <pc:sldMk cId="2333813201" sldId="268"/>
            <ac:picMk id="1030" creationId="{8C6B5D39-413F-7E53-612C-038ECCE1B9DA}"/>
          </ac:picMkLst>
        </pc:picChg>
      </pc:sldChg>
      <pc:sldChg chg="new del">
        <pc:chgData name="Coufal Petr" userId="76484aeb-9507-44c9-a583-612a370dac90" providerId="ADAL" clId="{CF54F10A-564E-4D47-B2C2-B41718BCD8B0}" dt="2023-05-17T09:11:52.934" v="425" actId="2696"/>
        <pc:sldMkLst>
          <pc:docMk/>
          <pc:sldMk cId="2744282228" sldId="269"/>
        </pc:sldMkLst>
      </pc:sldChg>
      <pc:sldChg chg="modSp new mod">
        <pc:chgData name="Coufal Petr" userId="76484aeb-9507-44c9-a583-612a370dac90" providerId="ADAL" clId="{CF54F10A-564E-4D47-B2C2-B41718BCD8B0}" dt="2023-05-18T06:42:52.477" v="585" actId="403"/>
        <pc:sldMkLst>
          <pc:docMk/>
          <pc:sldMk cId="3279050475" sldId="270"/>
        </pc:sldMkLst>
        <pc:spChg chg="mod">
          <ac:chgData name="Coufal Petr" userId="76484aeb-9507-44c9-a583-612a370dac90" providerId="ADAL" clId="{CF54F10A-564E-4D47-B2C2-B41718BCD8B0}" dt="2023-05-18T06:42:52.477" v="585" actId="403"/>
          <ac:spMkLst>
            <pc:docMk/>
            <pc:sldMk cId="3279050475" sldId="270"/>
            <ac:spMk id="2" creationId="{660F0692-7966-F14C-64B6-82BDF8C5F748}"/>
          </ac:spMkLst>
        </pc:spChg>
        <pc:spChg chg="mod">
          <ac:chgData name="Coufal Petr" userId="76484aeb-9507-44c9-a583-612a370dac90" providerId="ADAL" clId="{CF54F10A-564E-4D47-B2C2-B41718BCD8B0}" dt="2023-05-18T06:42:49.198" v="583" actId="1076"/>
          <ac:spMkLst>
            <pc:docMk/>
            <pc:sldMk cId="3279050475" sldId="270"/>
            <ac:spMk id="3" creationId="{80020782-09FA-E5A4-A183-841D0C0CA241}"/>
          </ac:spMkLst>
        </pc:spChg>
      </pc:sldChg>
      <pc:sldChg chg="addSp delSp modSp add mod">
        <pc:chgData name="Coufal Petr" userId="76484aeb-9507-44c9-a583-612a370dac90" providerId="ADAL" clId="{CF54F10A-564E-4D47-B2C2-B41718BCD8B0}" dt="2023-05-17T09:10:54.775" v="424" actId="1076"/>
        <pc:sldMkLst>
          <pc:docMk/>
          <pc:sldMk cId="47089290" sldId="271"/>
        </pc:sldMkLst>
        <pc:spChg chg="mod">
          <ac:chgData name="Coufal Petr" userId="76484aeb-9507-44c9-a583-612a370dac90" providerId="ADAL" clId="{CF54F10A-564E-4D47-B2C2-B41718BCD8B0}" dt="2023-05-17T08:51:27.637" v="245" actId="1076"/>
          <ac:spMkLst>
            <pc:docMk/>
            <pc:sldMk cId="47089290" sldId="271"/>
            <ac:spMk id="2" creationId="{646EB870-AD27-C4D4-AF64-DD849C048A53}"/>
          </ac:spMkLst>
        </pc:spChg>
        <pc:spChg chg="mod">
          <ac:chgData name="Coufal Petr" userId="76484aeb-9507-44c9-a583-612a370dac90" providerId="ADAL" clId="{CF54F10A-564E-4D47-B2C2-B41718BCD8B0}" dt="2023-05-17T09:10:54.775" v="424" actId="1076"/>
          <ac:spMkLst>
            <pc:docMk/>
            <pc:sldMk cId="47089290" sldId="271"/>
            <ac:spMk id="3" creationId="{F8AFE213-CC91-8471-05F7-53B7995E6F55}"/>
          </ac:spMkLst>
        </pc:spChg>
        <pc:spChg chg="mod ord">
          <ac:chgData name="Coufal Petr" userId="76484aeb-9507-44c9-a583-612a370dac90" providerId="ADAL" clId="{CF54F10A-564E-4D47-B2C2-B41718BCD8B0}" dt="2023-05-17T08:51:41.928" v="252" actId="1076"/>
          <ac:spMkLst>
            <pc:docMk/>
            <pc:sldMk cId="47089290" sldId="271"/>
            <ac:spMk id="5" creationId="{5D70F658-7CDB-6210-C6CC-580E68A4B515}"/>
          </ac:spMkLst>
        </pc:spChg>
        <pc:spChg chg="del">
          <ac:chgData name="Coufal Petr" userId="76484aeb-9507-44c9-a583-612a370dac90" providerId="ADAL" clId="{CF54F10A-564E-4D47-B2C2-B41718BCD8B0}" dt="2023-05-17T08:51:09.302" v="241" actId="26606"/>
          <ac:spMkLst>
            <pc:docMk/>
            <pc:sldMk cId="47089290" sldId="271"/>
            <ac:spMk id="1048" creationId="{21AC6A30-4F22-4C0F-B278-19C5B8A80C55}"/>
          </ac:spMkLst>
        </pc:spChg>
        <pc:spChg chg="del">
          <ac:chgData name="Coufal Petr" userId="76484aeb-9507-44c9-a583-612a370dac90" providerId="ADAL" clId="{CF54F10A-564E-4D47-B2C2-B41718BCD8B0}" dt="2023-05-17T08:51:09.302" v="241" actId="26606"/>
          <ac:spMkLst>
            <pc:docMk/>
            <pc:sldMk cId="47089290" sldId="271"/>
            <ac:spMk id="1050" creationId="{BB4335AD-65B1-44E4-90AF-264024FE4BD2}"/>
          </ac:spMkLst>
        </pc:spChg>
        <pc:spChg chg="add">
          <ac:chgData name="Coufal Petr" userId="76484aeb-9507-44c9-a583-612a370dac90" providerId="ADAL" clId="{CF54F10A-564E-4D47-B2C2-B41718BCD8B0}" dt="2023-05-17T08:51:09.302" v="241" actId="26606"/>
          <ac:spMkLst>
            <pc:docMk/>
            <pc:sldMk cId="47089290" sldId="271"/>
            <ac:spMk id="2057" creationId="{21AC6A30-4F22-4C0F-B278-19C5B8A80C55}"/>
          </ac:spMkLst>
        </pc:spChg>
        <pc:spChg chg="add">
          <ac:chgData name="Coufal Petr" userId="76484aeb-9507-44c9-a583-612a370dac90" providerId="ADAL" clId="{CF54F10A-564E-4D47-B2C2-B41718BCD8B0}" dt="2023-05-17T08:51:09.302" v="241" actId="26606"/>
          <ac:spMkLst>
            <pc:docMk/>
            <pc:sldMk cId="47089290" sldId="271"/>
            <ac:spMk id="2059" creationId="{BB4335AD-65B1-44E4-90AF-264024FE4BD2}"/>
          </ac:spMkLst>
        </pc:spChg>
        <pc:picChg chg="del">
          <ac:chgData name="Coufal Petr" userId="76484aeb-9507-44c9-a583-612a370dac90" providerId="ADAL" clId="{CF54F10A-564E-4D47-B2C2-B41718BCD8B0}" dt="2023-05-17T08:49:55.691" v="225" actId="478"/>
          <ac:picMkLst>
            <pc:docMk/>
            <pc:sldMk cId="47089290" sldId="271"/>
            <ac:picMk id="1026" creationId="{9D327C78-45AC-DB94-811A-E17E64AB4B5C}"/>
          </ac:picMkLst>
        </pc:picChg>
        <pc:picChg chg="del">
          <ac:chgData name="Coufal Petr" userId="76484aeb-9507-44c9-a583-612a370dac90" providerId="ADAL" clId="{CF54F10A-564E-4D47-B2C2-B41718BCD8B0}" dt="2023-05-17T08:50:16.790" v="237" actId="478"/>
          <ac:picMkLst>
            <pc:docMk/>
            <pc:sldMk cId="47089290" sldId="271"/>
            <ac:picMk id="1030" creationId="{8C6B5D39-413F-7E53-612C-038ECCE1B9DA}"/>
          </ac:picMkLst>
        </pc:picChg>
        <pc:picChg chg="add mod">
          <ac:chgData name="Coufal Petr" userId="76484aeb-9507-44c9-a583-612a370dac90" providerId="ADAL" clId="{CF54F10A-564E-4D47-B2C2-B41718BCD8B0}" dt="2023-05-17T08:51:09.302" v="241" actId="26606"/>
          <ac:picMkLst>
            <pc:docMk/>
            <pc:sldMk cId="47089290" sldId="271"/>
            <ac:picMk id="2050" creationId="{6F96156B-67CE-5514-9E46-496382723C02}"/>
          </ac:picMkLst>
        </pc:picChg>
        <pc:picChg chg="add mod ord">
          <ac:chgData name="Coufal Petr" userId="76484aeb-9507-44c9-a583-612a370dac90" providerId="ADAL" clId="{CF54F10A-564E-4D47-B2C2-B41718BCD8B0}" dt="2023-05-17T08:51:09.302" v="241" actId="26606"/>
          <ac:picMkLst>
            <pc:docMk/>
            <pc:sldMk cId="47089290" sldId="271"/>
            <ac:picMk id="2052" creationId="{327DD143-B235-4636-318F-E46E1AA5CD73}"/>
          </ac:picMkLst>
        </pc:picChg>
      </pc:sldChg>
      <pc:sldChg chg="modSp mod">
        <pc:chgData name="Coufal Petr" userId="76484aeb-9507-44c9-a583-612a370dac90" providerId="ADAL" clId="{CF54F10A-564E-4D47-B2C2-B41718BCD8B0}" dt="2023-05-18T06:44:47.007" v="597" actId="20577"/>
        <pc:sldMkLst>
          <pc:docMk/>
          <pc:sldMk cId="1899939422" sldId="272"/>
        </pc:sldMkLst>
        <pc:spChg chg="mod">
          <ac:chgData name="Coufal Petr" userId="76484aeb-9507-44c9-a583-612a370dac90" providerId="ADAL" clId="{CF54F10A-564E-4D47-B2C2-B41718BCD8B0}" dt="2023-05-18T06:44:47.007" v="597" actId="20577"/>
          <ac:spMkLst>
            <pc:docMk/>
            <pc:sldMk cId="1899939422" sldId="272"/>
            <ac:spMk id="2" creationId="{2274C2BA-CA88-D110-9384-89615098DA84}"/>
          </ac:spMkLst>
        </pc:spChg>
      </pc:sldChg>
      <pc:sldChg chg="addSp delSp modSp mod">
        <pc:chgData name="Coufal Petr" userId="76484aeb-9507-44c9-a583-612a370dac90" providerId="ADAL" clId="{CF54F10A-564E-4D47-B2C2-B41718BCD8B0}" dt="2023-05-19T05:44:47.792" v="1012" actId="20577"/>
        <pc:sldMkLst>
          <pc:docMk/>
          <pc:sldMk cId="3399178218" sldId="273"/>
        </pc:sldMkLst>
        <pc:spChg chg="mod">
          <ac:chgData name="Coufal Petr" userId="76484aeb-9507-44c9-a583-612a370dac90" providerId="ADAL" clId="{CF54F10A-564E-4D47-B2C2-B41718BCD8B0}" dt="2023-05-19T05:44:29.026" v="1005" actId="14100"/>
          <ac:spMkLst>
            <pc:docMk/>
            <pc:sldMk cId="3399178218" sldId="273"/>
            <ac:spMk id="2" creationId="{D5C2F19E-A82A-795D-A138-21B8A88D4EEF}"/>
          </ac:spMkLst>
        </pc:spChg>
        <pc:spChg chg="mod">
          <ac:chgData name="Coufal Petr" userId="76484aeb-9507-44c9-a583-612a370dac90" providerId="ADAL" clId="{CF54F10A-564E-4D47-B2C2-B41718BCD8B0}" dt="2023-05-19T05:44:47.792" v="1012" actId="20577"/>
          <ac:spMkLst>
            <pc:docMk/>
            <pc:sldMk cId="3399178218" sldId="273"/>
            <ac:spMk id="3" creationId="{5BAB1BBD-1B45-7DEB-4D73-6C38B1991E36}"/>
          </ac:spMkLst>
        </pc:spChg>
        <pc:spChg chg="del">
          <ac:chgData name="Coufal Petr" userId="76484aeb-9507-44c9-a583-612a370dac90" providerId="ADAL" clId="{CF54F10A-564E-4D47-B2C2-B41718BCD8B0}" dt="2023-05-19T05:42:54.321" v="844" actId="26606"/>
          <ac:spMkLst>
            <pc:docMk/>
            <pc:sldMk cId="3399178218" sldId="273"/>
            <ac:spMk id="2070" creationId="{4C3A44BB-E01C-4AA8-B2C8-32FC346D2ED7}"/>
          </ac:spMkLst>
        </pc:spChg>
        <pc:spChg chg="add">
          <ac:chgData name="Coufal Petr" userId="76484aeb-9507-44c9-a583-612a370dac90" providerId="ADAL" clId="{CF54F10A-564E-4D47-B2C2-B41718BCD8B0}" dt="2023-05-19T05:42:54.321" v="844" actId="26606"/>
          <ac:spMkLst>
            <pc:docMk/>
            <pc:sldMk cId="3399178218" sldId="273"/>
            <ac:spMk id="2075" creationId="{09C509D2-0C1A-47B8-89C1-D3AB17D45256}"/>
          </ac:spMkLst>
        </pc:spChg>
        <pc:picChg chg="mod ord">
          <ac:chgData name="Coufal Petr" userId="76484aeb-9507-44c9-a583-612a370dac90" providerId="ADAL" clId="{CF54F10A-564E-4D47-B2C2-B41718BCD8B0}" dt="2023-05-19T05:42:54.321" v="844" actId="26606"/>
          <ac:picMkLst>
            <pc:docMk/>
            <pc:sldMk cId="3399178218" sldId="273"/>
            <ac:picMk id="2050" creationId="{D96FE2D2-B7FC-FC85-E6F8-3FFB983E68AA}"/>
          </ac:picMkLst>
        </pc:picChg>
        <pc:picChg chg="mod ord">
          <ac:chgData name="Coufal Petr" userId="76484aeb-9507-44c9-a583-612a370dac90" providerId="ADAL" clId="{CF54F10A-564E-4D47-B2C2-B41718BCD8B0}" dt="2023-05-19T05:42:54.321" v="844" actId="26606"/>
          <ac:picMkLst>
            <pc:docMk/>
            <pc:sldMk cId="3399178218" sldId="273"/>
            <ac:picMk id="2052" creationId="{FFF9D410-0220-E1C7-DE4D-C82F25B35BB8}"/>
          </ac:picMkLst>
        </pc:picChg>
        <pc:picChg chg="mod">
          <ac:chgData name="Coufal Petr" userId="76484aeb-9507-44c9-a583-612a370dac90" providerId="ADAL" clId="{CF54F10A-564E-4D47-B2C2-B41718BCD8B0}" dt="2023-05-19T05:42:54.321" v="844" actId="26606"/>
          <ac:picMkLst>
            <pc:docMk/>
            <pc:sldMk cId="3399178218" sldId="273"/>
            <ac:picMk id="2054" creationId="{F6D7125A-7E9A-3D88-8475-11DA8A5F7146}"/>
          </ac:picMkLst>
        </pc:picChg>
      </pc:sldChg>
      <pc:sldChg chg="modSp new mod">
        <pc:chgData name="Coufal Petr" userId="76484aeb-9507-44c9-a583-612a370dac90" providerId="ADAL" clId="{CF54F10A-564E-4D47-B2C2-B41718BCD8B0}" dt="2023-05-18T09:35:18.510" v="811" actId="20577"/>
        <pc:sldMkLst>
          <pc:docMk/>
          <pc:sldMk cId="155556896" sldId="274"/>
        </pc:sldMkLst>
        <pc:spChg chg="mod">
          <ac:chgData name="Coufal Petr" userId="76484aeb-9507-44c9-a583-612a370dac90" providerId="ADAL" clId="{CF54F10A-564E-4D47-B2C2-B41718BCD8B0}" dt="2023-05-18T09:34:55.189" v="781" actId="20577"/>
          <ac:spMkLst>
            <pc:docMk/>
            <pc:sldMk cId="155556896" sldId="274"/>
            <ac:spMk id="2" creationId="{35989883-E076-2433-10D9-24E34F4A1122}"/>
          </ac:spMkLst>
        </pc:spChg>
        <pc:spChg chg="mod">
          <ac:chgData name="Coufal Petr" userId="76484aeb-9507-44c9-a583-612a370dac90" providerId="ADAL" clId="{CF54F10A-564E-4D47-B2C2-B41718BCD8B0}" dt="2023-05-18T09:35:18.510" v="811" actId="20577"/>
          <ac:spMkLst>
            <pc:docMk/>
            <pc:sldMk cId="155556896" sldId="274"/>
            <ac:spMk id="3" creationId="{0785D843-107A-EE31-D368-026852AC897D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CE933-D094-45FC-BE7E-1076E9C4D99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cs-CZ"/>
        </a:p>
      </dgm:t>
    </dgm:pt>
    <dgm:pt modelId="{04840EDC-AA1D-472C-80AD-1DF88B155FAD}">
      <dgm:prSet phldrT="[Text]" custT="1"/>
      <dgm:spPr/>
      <dgm:t>
        <a:bodyPr/>
        <a:lstStyle/>
        <a:p>
          <a:r>
            <a:rPr lang="cs-CZ" sz="2800" b="1" dirty="0"/>
            <a:t>Vyšší rostliny</a:t>
          </a:r>
        </a:p>
      </dgm:t>
    </dgm:pt>
    <dgm:pt modelId="{F32E4AA1-EC31-40B7-8C71-CD2DCC3A865A}" type="parTrans" cxnId="{17E5DF09-2FC6-4FE0-9017-685EB4D95C4F}">
      <dgm:prSet/>
      <dgm:spPr/>
      <dgm:t>
        <a:bodyPr/>
        <a:lstStyle/>
        <a:p>
          <a:endParaRPr lang="cs-CZ"/>
        </a:p>
      </dgm:t>
    </dgm:pt>
    <dgm:pt modelId="{3E79EA7D-6E85-44EA-839B-9A751EB119E5}" type="sibTrans" cxnId="{17E5DF09-2FC6-4FE0-9017-685EB4D95C4F}">
      <dgm:prSet/>
      <dgm:spPr/>
      <dgm:t>
        <a:bodyPr/>
        <a:lstStyle/>
        <a:p>
          <a:endParaRPr lang="cs-CZ"/>
        </a:p>
      </dgm:t>
    </dgm:pt>
    <dgm:pt modelId="{A91292F2-15DA-431A-8711-507885CA0624}">
      <dgm:prSet phldrT="[Text]"/>
      <dgm:spPr/>
      <dgm:t>
        <a:bodyPr/>
        <a:lstStyle/>
        <a:p>
          <a:r>
            <a:rPr lang="cs-CZ" b="1" dirty="0"/>
            <a:t>Výtrusné</a:t>
          </a:r>
        </a:p>
      </dgm:t>
    </dgm:pt>
    <dgm:pt modelId="{7BC903BF-F775-4970-881A-71C30436BD88}" type="parTrans" cxnId="{8D42833C-1290-45BF-AB73-725B9D9F9964}">
      <dgm:prSet/>
      <dgm:spPr/>
      <dgm:t>
        <a:bodyPr/>
        <a:lstStyle/>
        <a:p>
          <a:endParaRPr lang="cs-CZ"/>
        </a:p>
      </dgm:t>
    </dgm:pt>
    <dgm:pt modelId="{89838D24-6D77-46D3-8B82-BF47C3D6282E}" type="sibTrans" cxnId="{8D42833C-1290-45BF-AB73-725B9D9F9964}">
      <dgm:prSet/>
      <dgm:spPr/>
      <dgm:t>
        <a:bodyPr/>
        <a:lstStyle/>
        <a:p>
          <a:endParaRPr lang="cs-CZ"/>
        </a:p>
      </dgm:t>
    </dgm:pt>
    <dgm:pt modelId="{503A9B57-9387-4D90-BE80-1450A5021878}">
      <dgm:prSet phldrT="[Text]"/>
      <dgm:spPr/>
      <dgm:t>
        <a:bodyPr/>
        <a:lstStyle/>
        <a:p>
          <a:r>
            <a:rPr lang="cs-CZ" dirty="0"/>
            <a:t>mechorosty</a:t>
          </a:r>
        </a:p>
      </dgm:t>
    </dgm:pt>
    <dgm:pt modelId="{39C28D37-B68E-41F4-8102-00C48FA8D3CA}" type="parTrans" cxnId="{AAF87B80-C9F3-4761-954A-F848CD23715B}">
      <dgm:prSet/>
      <dgm:spPr/>
      <dgm:t>
        <a:bodyPr/>
        <a:lstStyle/>
        <a:p>
          <a:endParaRPr lang="cs-CZ"/>
        </a:p>
      </dgm:t>
    </dgm:pt>
    <dgm:pt modelId="{4482E27F-A3A9-4750-ABA3-3BB29D2CEC06}" type="sibTrans" cxnId="{AAF87B80-C9F3-4761-954A-F848CD23715B}">
      <dgm:prSet/>
      <dgm:spPr/>
      <dgm:t>
        <a:bodyPr/>
        <a:lstStyle/>
        <a:p>
          <a:endParaRPr lang="cs-CZ"/>
        </a:p>
      </dgm:t>
    </dgm:pt>
    <dgm:pt modelId="{B2BED816-1E69-47C4-8E42-893A2E24E2A0}">
      <dgm:prSet phldrT="[Text]"/>
      <dgm:spPr/>
      <dgm:t>
        <a:bodyPr/>
        <a:lstStyle/>
        <a:p>
          <a:r>
            <a:rPr lang="cs-CZ" dirty="0"/>
            <a:t>kapraďorosty</a:t>
          </a:r>
        </a:p>
      </dgm:t>
    </dgm:pt>
    <dgm:pt modelId="{ADEDD345-E729-4654-B810-32910E2A710D}" type="parTrans" cxnId="{4EF9DC66-EEA4-4920-89C7-4C0578DE2FBB}">
      <dgm:prSet/>
      <dgm:spPr/>
      <dgm:t>
        <a:bodyPr/>
        <a:lstStyle/>
        <a:p>
          <a:endParaRPr lang="cs-CZ"/>
        </a:p>
      </dgm:t>
    </dgm:pt>
    <dgm:pt modelId="{061F94C3-29DC-4B2A-908B-B1DE49573E33}" type="sibTrans" cxnId="{4EF9DC66-EEA4-4920-89C7-4C0578DE2FBB}">
      <dgm:prSet/>
      <dgm:spPr/>
      <dgm:t>
        <a:bodyPr/>
        <a:lstStyle/>
        <a:p>
          <a:endParaRPr lang="cs-CZ"/>
        </a:p>
      </dgm:t>
    </dgm:pt>
    <dgm:pt modelId="{1BA32CA8-BC30-44BF-A164-6B0D97FDD497}">
      <dgm:prSet phldrT="[Text]"/>
      <dgm:spPr/>
      <dgm:t>
        <a:bodyPr/>
        <a:lstStyle/>
        <a:p>
          <a:r>
            <a:rPr lang="cs-CZ" b="1" dirty="0"/>
            <a:t>Semenné rostliny</a:t>
          </a:r>
        </a:p>
      </dgm:t>
    </dgm:pt>
    <dgm:pt modelId="{F8D98861-DD41-4914-96E4-225D39B2FE73}" type="parTrans" cxnId="{3EF14280-657E-4324-8410-3DAFA078FF01}">
      <dgm:prSet/>
      <dgm:spPr/>
      <dgm:t>
        <a:bodyPr/>
        <a:lstStyle/>
        <a:p>
          <a:endParaRPr lang="cs-CZ"/>
        </a:p>
      </dgm:t>
    </dgm:pt>
    <dgm:pt modelId="{00B39E5F-B7D9-4FC0-8DA6-4F3F232C8FA1}" type="sibTrans" cxnId="{3EF14280-657E-4324-8410-3DAFA078FF01}">
      <dgm:prSet/>
      <dgm:spPr/>
      <dgm:t>
        <a:bodyPr/>
        <a:lstStyle/>
        <a:p>
          <a:endParaRPr lang="cs-CZ"/>
        </a:p>
      </dgm:t>
    </dgm:pt>
    <dgm:pt modelId="{59F2168E-51DF-4721-8869-6A97229ED954}">
      <dgm:prSet phldrT="[Text]"/>
      <dgm:spPr/>
      <dgm:t>
        <a:bodyPr/>
        <a:lstStyle/>
        <a:p>
          <a:r>
            <a:rPr lang="cs-CZ" dirty="0"/>
            <a:t>Nahosemenné</a:t>
          </a:r>
        </a:p>
      </dgm:t>
    </dgm:pt>
    <dgm:pt modelId="{9A25923E-76DD-4BA6-879D-4FDBDE9DE86A}" type="parTrans" cxnId="{65E1BC21-688C-4507-9766-4409638C3432}">
      <dgm:prSet/>
      <dgm:spPr/>
      <dgm:t>
        <a:bodyPr/>
        <a:lstStyle/>
        <a:p>
          <a:endParaRPr lang="cs-CZ"/>
        </a:p>
      </dgm:t>
    </dgm:pt>
    <dgm:pt modelId="{54E13F94-43C3-47A3-B6C9-CAFAD7A7D24E}" type="sibTrans" cxnId="{65E1BC21-688C-4507-9766-4409638C3432}">
      <dgm:prSet/>
      <dgm:spPr/>
      <dgm:t>
        <a:bodyPr/>
        <a:lstStyle/>
        <a:p>
          <a:endParaRPr lang="cs-CZ"/>
        </a:p>
      </dgm:t>
    </dgm:pt>
    <dgm:pt modelId="{9D91F390-2D4F-42E7-BC18-F426E70CF4DC}">
      <dgm:prSet phldrT="[Text]"/>
      <dgm:spPr/>
      <dgm:t>
        <a:bodyPr/>
        <a:lstStyle/>
        <a:p>
          <a:r>
            <a:rPr lang="cs-CZ" dirty="0"/>
            <a:t>Krytosemenné</a:t>
          </a:r>
        </a:p>
      </dgm:t>
    </dgm:pt>
    <dgm:pt modelId="{331CB9C5-2F1A-436E-AA99-5360F8480DB0}" type="parTrans" cxnId="{08C238AD-46E8-4F7D-BDF3-FA3B7BB1BB7B}">
      <dgm:prSet/>
      <dgm:spPr/>
      <dgm:t>
        <a:bodyPr/>
        <a:lstStyle/>
        <a:p>
          <a:endParaRPr lang="cs-CZ"/>
        </a:p>
      </dgm:t>
    </dgm:pt>
    <dgm:pt modelId="{07835EB0-1851-4B94-A911-E5894FE9419A}" type="sibTrans" cxnId="{08C238AD-46E8-4F7D-BDF3-FA3B7BB1BB7B}">
      <dgm:prSet/>
      <dgm:spPr/>
      <dgm:t>
        <a:bodyPr/>
        <a:lstStyle/>
        <a:p>
          <a:endParaRPr lang="cs-CZ"/>
        </a:p>
      </dgm:t>
    </dgm:pt>
    <dgm:pt modelId="{45A8AFA7-2B9D-4A30-87E8-CADEBA94FDCD}">
      <dgm:prSet phldrT="[Text]"/>
      <dgm:spPr/>
      <dgm:t>
        <a:bodyPr/>
        <a:lstStyle/>
        <a:p>
          <a:r>
            <a:rPr lang="cs-CZ" dirty="0"/>
            <a:t>Jednoděložné</a:t>
          </a:r>
        </a:p>
      </dgm:t>
    </dgm:pt>
    <dgm:pt modelId="{E4F7F387-772E-46C2-ACF0-8968443565CD}" type="parTrans" cxnId="{EAE9B261-2FDB-4793-8E56-B391AE6E6277}">
      <dgm:prSet/>
      <dgm:spPr/>
      <dgm:t>
        <a:bodyPr/>
        <a:lstStyle/>
        <a:p>
          <a:endParaRPr lang="cs-CZ"/>
        </a:p>
      </dgm:t>
    </dgm:pt>
    <dgm:pt modelId="{00BF4ADB-457C-4E6F-A5CD-8ECA836CA1EB}" type="sibTrans" cxnId="{EAE9B261-2FDB-4793-8E56-B391AE6E6277}">
      <dgm:prSet/>
      <dgm:spPr/>
      <dgm:t>
        <a:bodyPr/>
        <a:lstStyle/>
        <a:p>
          <a:endParaRPr lang="cs-CZ"/>
        </a:p>
      </dgm:t>
    </dgm:pt>
    <dgm:pt modelId="{A635DD42-187A-4BE2-9C69-BE121F7663C2}">
      <dgm:prSet phldrT="[Text]"/>
      <dgm:spPr/>
      <dgm:t>
        <a:bodyPr/>
        <a:lstStyle/>
        <a:p>
          <a:r>
            <a:rPr lang="cs-CZ" dirty="0"/>
            <a:t>Dvouděložné</a:t>
          </a:r>
        </a:p>
      </dgm:t>
    </dgm:pt>
    <dgm:pt modelId="{5537291F-0EED-4FE3-BE38-698499B973AF}" type="parTrans" cxnId="{ADAEA6C3-5B07-48FA-A5A0-FF6719619080}">
      <dgm:prSet/>
      <dgm:spPr/>
      <dgm:t>
        <a:bodyPr/>
        <a:lstStyle/>
        <a:p>
          <a:endParaRPr lang="cs-CZ"/>
        </a:p>
      </dgm:t>
    </dgm:pt>
    <dgm:pt modelId="{60252998-E46D-4FFE-A926-4AE0015E9F1D}" type="sibTrans" cxnId="{ADAEA6C3-5B07-48FA-A5A0-FF6719619080}">
      <dgm:prSet/>
      <dgm:spPr/>
      <dgm:t>
        <a:bodyPr/>
        <a:lstStyle/>
        <a:p>
          <a:endParaRPr lang="cs-CZ"/>
        </a:p>
      </dgm:t>
    </dgm:pt>
    <dgm:pt modelId="{30EE6B0D-04B6-4891-88B2-8FCE4677AC96}" type="pres">
      <dgm:prSet presAssocID="{F44CE933-D094-45FC-BE7E-1076E9C4D9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8407731-5311-4010-B7AA-A56DB6B0E4DD}" type="pres">
      <dgm:prSet presAssocID="{04840EDC-AA1D-472C-80AD-1DF88B155FAD}" presName="hierRoot1" presStyleCnt="0"/>
      <dgm:spPr/>
    </dgm:pt>
    <dgm:pt modelId="{5AFF66E9-FF88-49F1-9DD1-6322934AB874}" type="pres">
      <dgm:prSet presAssocID="{04840EDC-AA1D-472C-80AD-1DF88B155FAD}" presName="composite" presStyleCnt="0"/>
      <dgm:spPr/>
    </dgm:pt>
    <dgm:pt modelId="{5CD026E6-DC0E-41AA-8826-C9E46630741C}" type="pres">
      <dgm:prSet presAssocID="{04840EDC-AA1D-472C-80AD-1DF88B155FAD}" presName="background" presStyleLbl="node0" presStyleIdx="0" presStyleCnt="1"/>
      <dgm:spPr/>
    </dgm:pt>
    <dgm:pt modelId="{9A77CFE6-3781-4F17-95AA-255C5591AAC4}" type="pres">
      <dgm:prSet presAssocID="{04840EDC-AA1D-472C-80AD-1DF88B155FAD}" presName="text" presStyleLbl="fgAcc0" presStyleIdx="0" presStyleCnt="1" custScaleX="159530" custScaleY="121227" custLinFactNeighborX="10488" custLinFactNeighborY="8049">
        <dgm:presLayoutVars>
          <dgm:chPref val="3"/>
        </dgm:presLayoutVars>
      </dgm:prSet>
      <dgm:spPr/>
    </dgm:pt>
    <dgm:pt modelId="{1E0A9436-B515-4F77-BD5B-B2DCA14227BD}" type="pres">
      <dgm:prSet presAssocID="{04840EDC-AA1D-472C-80AD-1DF88B155FAD}" presName="hierChild2" presStyleCnt="0"/>
      <dgm:spPr/>
    </dgm:pt>
    <dgm:pt modelId="{570F46EB-D2F1-4FF6-AC72-BF952C6529F6}" type="pres">
      <dgm:prSet presAssocID="{7BC903BF-F775-4970-881A-71C30436BD88}" presName="Name10" presStyleLbl="parChTrans1D2" presStyleIdx="0" presStyleCnt="2"/>
      <dgm:spPr/>
    </dgm:pt>
    <dgm:pt modelId="{57A68E07-7BC8-42FC-9A67-0B0653FCE013}" type="pres">
      <dgm:prSet presAssocID="{A91292F2-15DA-431A-8711-507885CA0624}" presName="hierRoot2" presStyleCnt="0"/>
      <dgm:spPr/>
    </dgm:pt>
    <dgm:pt modelId="{917D5C8E-873F-4DDC-BDF6-4ACFE899A892}" type="pres">
      <dgm:prSet presAssocID="{A91292F2-15DA-431A-8711-507885CA0624}" presName="composite2" presStyleCnt="0"/>
      <dgm:spPr/>
    </dgm:pt>
    <dgm:pt modelId="{19B40112-03CB-4754-A880-FCB3CE421336}" type="pres">
      <dgm:prSet presAssocID="{A91292F2-15DA-431A-8711-507885CA0624}" presName="background2" presStyleLbl="node2" presStyleIdx="0" presStyleCnt="2"/>
      <dgm:spPr/>
    </dgm:pt>
    <dgm:pt modelId="{657EE1BC-73A8-466A-AD8F-14985BA705D5}" type="pres">
      <dgm:prSet presAssocID="{A91292F2-15DA-431A-8711-507885CA0624}" presName="text2" presStyleLbl="fgAcc2" presStyleIdx="0" presStyleCnt="2" custLinFactNeighborX="-18450" custLinFactNeighborY="35536">
        <dgm:presLayoutVars>
          <dgm:chPref val="3"/>
        </dgm:presLayoutVars>
      </dgm:prSet>
      <dgm:spPr/>
    </dgm:pt>
    <dgm:pt modelId="{1DF39021-D955-4735-BC4B-1AE4575A2C7A}" type="pres">
      <dgm:prSet presAssocID="{A91292F2-15DA-431A-8711-507885CA0624}" presName="hierChild3" presStyleCnt="0"/>
      <dgm:spPr/>
    </dgm:pt>
    <dgm:pt modelId="{118A385F-C6DE-44B0-90EB-21F4832B1D91}" type="pres">
      <dgm:prSet presAssocID="{39C28D37-B68E-41F4-8102-00C48FA8D3CA}" presName="Name17" presStyleLbl="parChTrans1D3" presStyleIdx="0" presStyleCnt="4"/>
      <dgm:spPr/>
    </dgm:pt>
    <dgm:pt modelId="{F66D6FFE-F9EC-4499-A62D-2ABBE6EDCC00}" type="pres">
      <dgm:prSet presAssocID="{503A9B57-9387-4D90-BE80-1450A5021878}" presName="hierRoot3" presStyleCnt="0"/>
      <dgm:spPr/>
    </dgm:pt>
    <dgm:pt modelId="{83ABC8B5-DD0E-49E0-B1CA-5AFAC2994603}" type="pres">
      <dgm:prSet presAssocID="{503A9B57-9387-4D90-BE80-1450A5021878}" presName="composite3" presStyleCnt="0"/>
      <dgm:spPr/>
    </dgm:pt>
    <dgm:pt modelId="{C9051EB4-C30D-4673-B3EE-E75927ADFF90}" type="pres">
      <dgm:prSet presAssocID="{503A9B57-9387-4D90-BE80-1450A5021878}" presName="background3" presStyleLbl="node3" presStyleIdx="0" presStyleCnt="4"/>
      <dgm:spPr/>
    </dgm:pt>
    <dgm:pt modelId="{65EBA4BE-BFAD-4839-9CAE-E97A133BCDBF}" type="pres">
      <dgm:prSet presAssocID="{503A9B57-9387-4D90-BE80-1450A5021878}" presName="text3" presStyleLbl="fgAcc3" presStyleIdx="0" presStyleCnt="4" custLinFactNeighborX="-33569" custLinFactNeighborY="57599">
        <dgm:presLayoutVars>
          <dgm:chPref val="3"/>
        </dgm:presLayoutVars>
      </dgm:prSet>
      <dgm:spPr/>
    </dgm:pt>
    <dgm:pt modelId="{B5E75C2A-AA6F-43BA-8126-72FA276ADA05}" type="pres">
      <dgm:prSet presAssocID="{503A9B57-9387-4D90-BE80-1450A5021878}" presName="hierChild4" presStyleCnt="0"/>
      <dgm:spPr/>
    </dgm:pt>
    <dgm:pt modelId="{29536A5C-C3AA-4777-ABAD-31EBF41422EA}" type="pres">
      <dgm:prSet presAssocID="{ADEDD345-E729-4654-B810-32910E2A710D}" presName="Name17" presStyleLbl="parChTrans1D3" presStyleIdx="1" presStyleCnt="4"/>
      <dgm:spPr/>
    </dgm:pt>
    <dgm:pt modelId="{372CA972-600A-46D8-B201-4AF0FDDABDE1}" type="pres">
      <dgm:prSet presAssocID="{B2BED816-1E69-47C4-8E42-893A2E24E2A0}" presName="hierRoot3" presStyleCnt="0"/>
      <dgm:spPr/>
    </dgm:pt>
    <dgm:pt modelId="{434A7571-7E3B-449B-B58A-B89810E68A6D}" type="pres">
      <dgm:prSet presAssocID="{B2BED816-1E69-47C4-8E42-893A2E24E2A0}" presName="composite3" presStyleCnt="0"/>
      <dgm:spPr/>
    </dgm:pt>
    <dgm:pt modelId="{369B77C1-6B25-4B50-BD85-180CE47F52A4}" type="pres">
      <dgm:prSet presAssocID="{B2BED816-1E69-47C4-8E42-893A2E24E2A0}" presName="background3" presStyleLbl="node3" presStyleIdx="1" presStyleCnt="4"/>
      <dgm:spPr/>
    </dgm:pt>
    <dgm:pt modelId="{1756EFF4-2F9F-4CCA-86D4-D7C751B1005B}" type="pres">
      <dgm:prSet presAssocID="{B2BED816-1E69-47C4-8E42-893A2E24E2A0}" presName="text3" presStyleLbl="fgAcc3" presStyleIdx="1" presStyleCnt="4" custLinFactNeighborX="-3156" custLinFactNeighborY="87536">
        <dgm:presLayoutVars>
          <dgm:chPref val="3"/>
        </dgm:presLayoutVars>
      </dgm:prSet>
      <dgm:spPr/>
    </dgm:pt>
    <dgm:pt modelId="{0B3B1477-2C1D-44D4-9685-F7064DFD512C}" type="pres">
      <dgm:prSet presAssocID="{B2BED816-1E69-47C4-8E42-893A2E24E2A0}" presName="hierChild4" presStyleCnt="0"/>
      <dgm:spPr/>
    </dgm:pt>
    <dgm:pt modelId="{1754951F-1917-4FE8-9DCA-8666B698114E}" type="pres">
      <dgm:prSet presAssocID="{F8D98861-DD41-4914-96E4-225D39B2FE73}" presName="Name10" presStyleLbl="parChTrans1D2" presStyleIdx="1" presStyleCnt="2"/>
      <dgm:spPr/>
    </dgm:pt>
    <dgm:pt modelId="{9AEF07AD-83BC-4130-A066-23F9934B8536}" type="pres">
      <dgm:prSet presAssocID="{1BA32CA8-BC30-44BF-A164-6B0D97FDD497}" presName="hierRoot2" presStyleCnt="0"/>
      <dgm:spPr/>
    </dgm:pt>
    <dgm:pt modelId="{2D6E8E84-E3DA-45F6-AAA9-22E45CC757FE}" type="pres">
      <dgm:prSet presAssocID="{1BA32CA8-BC30-44BF-A164-6B0D97FDD497}" presName="composite2" presStyleCnt="0"/>
      <dgm:spPr/>
    </dgm:pt>
    <dgm:pt modelId="{98156B83-4C28-4CF4-8ABF-568879FF2032}" type="pres">
      <dgm:prSet presAssocID="{1BA32CA8-BC30-44BF-A164-6B0D97FDD497}" presName="background2" presStyleLbl="node2" presStyleIdx="1" presStyleCnt="2"/>
      <dgm:spPr/>
    </dgm:pt>
    <dgm:pt modelId="{75AFF2B7-D0E9-47FC-A4D0-20C266E6988C}" type="pres">
      <dgm:prSet presAssocID="{1BA32CA8-BC30-44BF-A164-6B0D97FDD497}" presName="text2" presStyleLbl="fgAcc2" presStyleIdx="1" presStyleCnt="2" custLinFactNeighborX="71450" custLinFactNeighborY="-83068">
        <dgm:presLayoutVars>
          <dgm:chPref val="3"/>
        </dgm:presLayoutVars>
      </dgm:prSet>
      <dgm:spPr/>
    </dgm:pt>
    <dgm:pt modelId="{1D2288C3-3367-4B1A-B80D-8A14F6DB7AD2}" type="pres">
      <dgm:prSet presAssocID="{1BA32CA8-BC30-44BF-A164-6B0D97FDD497}" presName="hierChild3" presStyleCnt="0"/>
      <dgm:spPr/>
    </dgm:pt>
    <dgm:pt modelId="{4D2E9AB3-49C3-41A2-827B-D47D91E49D8F}" type="pres">
      <dgm:prSet presAssocID="{9A25923E-76DD-4BA6-879D-4FDBDE9DE86A}" presName="Name17" presStyleLbl="parChTrans1D3" presStyleIdx="2" presStyleCnt="4"/>
      <dgm:spPr/>
    </dgm:pt>
    <dgm:pt modelId="{D1D36765-A497-4CBF-98BF-C397F7B202C7}" type="pres">
      <dgm:prSet presAssocID="{59F2168E-51DF-4721-8869-6A97229ED954}" presName="hierRoot3" presStyleCnt="0"/>
      <dgm:spPr/>
    </dgm:pt>
    <dgm:pt modelId="{5B03EE2D-29BF-4C18-B1F4-233D6DA29B6C}" type="pres">
      <dgm:prSet presAssocID="{59F2168E-51DF-4721-8869-6A97229ED954}" presName="composite3" presStyleCnt="0"/>
      <dgm:spPr/>
    </dgm:pt>
    <dgm:pt modelId="{AB32FC77-DADB-48FD-88D6-88254B75F9F7}" type="pres">
      <dgm:prSet presAssocID="{59F2168E-51DF-4721-8869-6A97229ED954}" presName="background3" presStyleLbl="node3" presStyleIdx="2" presStyleCnt="4"/>
      <dgm:spPr/>
    </dgm:pt>
    <dgm:pt modelId="{3FF20E2D-6A5C-4198-A7EB-E4CB097A272D}" type="pres">
      <dgm:prSet presAssocID="{59F2168E-51DF-4721-8869-6A97229ED954}" presName="text3" presStyleLbl="fgAcc3" presStyleIdx="2" presStyleCnt="4" custLinFactNeighborX="60026" custLinFactNeighborY="-79877">
        <dgm:presLayoutVars>
          <dgm:chPref val="3"/>
        </dgm:presLayoutVars>
      </dgm:prSet>
      <dgm:spPr/>
    </dgm:pt>
    <dgm:pt modelId="{E20079D9-DA16-4D16-B2B3-C7140A3C500F}" type="pres">
      <dgm:prSet presAssocID="{59F2168E-51DF-4721-8869-6A97229ED954}" presName="hierChild4" presStyleCnt="0"/>
      <dgm:spPr/>
    </dgm:pt>
    <dgm:pt modelId="{9196C0BD-D5F3-4686-BC6C-D0A8FBFEDA29}" type="pres">
      <dgm:prSet presAssocID="{331CB9C5-2F1A-436E-AA99-5360F8480DB0}" presName="Name17" presStyleLbl="parChTrans1D3" presStyleIdx="3" presStyleCnt="4"/>
      <dgm:spPr/>
    </dgm:pt>
    <dgm:pt modelId="{2CA0AA1F-0391-400A-A9EF-E370AD1F6B92}" type="pres">
      <dgm:prSet presAssocID="{9D91F390-2D4F-42E7-BC18-F426E70CF4DC}" presName="hierRoot3" presStyleCnt="0"/>
      <dgm:spPr/>
    </dgm:pt>
    <dgm:pt modelId="{51B30907-8852-497D-B389-AE3D330EA18B}" type="pres">
      <dgm:prSet presAssocID="{9D91F390-2D4F-42E7-BC18-F426E70CF4DC}" presName="composite3" presStyleCnt="0"/>
      <dgm:spPr/>
    </dgm:pt>
    <dgm:pt modelId="{5414E536-A997-4975-AD8D-8670864CADAC}" type="pres">
      <dgm:prSet presAssocID="{9D91F390-2D4F-42E7-BC18-F426E70CF4DC}" presName="background3" presStyleLbl="node3" presStyleIdx="3" presStyleCnt="4"/>
      <dgm:spPr/>
    </dgm:pt>
    <dgm:pt modelId="{0A2ABB4E-136C-4B98-9C06-6646B173751E}" type="pres">
      <dgm:prSet presAssocID="{9D91F390-2D4F-42E7-BC18-F426E70CF4DC}" presName="text3" presStyleLbl="fgAcc3" presStyleIdx="3" presStyleCnt="4" custLinFactNeighborX="83995" custLinFactNeighborY="-67429">
        <dgm:presLayoutVars>
          <dgm:chPref val="3"/>
        </dgm:presLayoutVars>
      </dgm:prSet>
      <dgm:spPr/>
    </dgm:pt>
    <dgm:pt modelId="{3EF7B56B-7A3F-45A4-9654-3DA3363CC7E5}" type="pres">
      <dgm:prSet presAssocID="{9D91F390-2D4F-42E7-BC18-F426E70CF4DC}" presName="hierChild4" presStyleCnt="0"/>
      <dgm:spPr/>
    </dgm:pt>
    <dgm:pt modelId="{A272AEE8-1816-40BB-AB9E-7F931796FB06}" type="pres">
      <dgm:prSet presAssocID="{E4F7F387-772E-46C2-ACF0-8968443565CD}" presName="Name23" presStyleLbl="parChTrans1D4" presStyleIdx="0" presStyleCnt="2"/>
      <dgm:spPr/>
    </dgm:pt>
    <dgm:pt modelId="{2F296CD7-2A54-4D87-8455-E8371C4D4328}" type="pres">
      <dgm:prSet presAssocID="{45A8AFA7-2B9D-4A30-87E8-CADEBA94FDCD}" presName="hierRoot4" presStyleCnt="0"/>
      <dgm:spPr/>
    </dgm:pt>
    <dgm:pt modelId="{D321DE51-6B95-46EE-B3EF-0BD622915461}" type="pres">
      <dgm:prSet presAssocID="{45A8AFA7-2B9D-4A30-87E8-CADEBA94FDCD}" presName="composite4" presStyleCnt="0"/>
      <dgm:spPr/>
    </dgm:pt>
    <dgm:pt modelId="{7281AD52-96F6-4111-A209-58D726DE2DB3}" type="pres">
      <dgm:prSet presAssocID="{45A8AFA7-2B9D-4A30-87E8-CADEBA94FDCD}" presName="background4" presStyleLbl="node4" presStyleIdx="0" presStyleCnt="2"/>
      <dgm:spPr/>
    </dgm:pt>
    <dgm:pt modelId="{79C50F66-B3CE-4E87-B219-EF92CC2CCB5C}" type="pres">
      <dgm:prSet presAssocID="{45A8AFA7-2B9D-4A30-87E8-CADEBA94FDCD}" presName="text4" presStyleLbl="fgAcc4" presStyleIdx="0" presStyleCnt="2" custLinFactNeighborX="-10782" custLinFactNeighborY="-35259">
        <dgm:presLayoutVars>
          <dgm:chPref val="3"/>
        </dgm:presLayoutVars>
      </dgm:prSet>
      <dgm:spPr/>
    </dgm:pt>
    <dgm:pt modelId="{6D2E51C6-5D45-44B5-AB89-B178AA4A086C}" type="pres">
      <dgm:prSet presAssocID="{45A8AFA7-2B9D-4A30-87E8-CADEBA94FDCD}" presName="hierChild5" presStyleCnt="0"/>
      <dgm:spPr/>
    </dgm:pt>
    <dgm:pt modelId="{B466A451-08BB-4433-A377-B67A4615B8F4}" type="pres">
      <dgm:prSet presAssocID="{5537291F-0EED-4FE3-BE38-698499B973AF}" presName="Name23" presStyleLbl="parChTrans1D4" presStyleIdx="1" presStyleCnt="2"/>
      <dgm:spPr/>
    </dgm:pt>
    <dgm:pt modelId="{E05FCA41-A517-4FFD-87CB-0BFAB57EE1C5}" type="pres">
      <dgm:prSet presAssocID="{A635DD42-187A-4BE2-9C69-BE121F7663C2}" presName="hierRoot4" presStyleCnt="0"/>
      <dgm:spPr/>
    </dgm:pt>
    <dgm:pt modelId="{0D65B860-E7D2-4334-AE7A-E4A764963903}" type="pres">
      <dgm:prSet presAssocID="{A635DD42-187A-4BE2-9C69-BE121F7663C2}" presName="composite4" presStyleCnt="0"/>
      <dgm:spPr/>
    </dgm:pt>
    <dgm:pt modelId="{95B7DC81-4ACA-4349-8BBC-644163A5B8D4}" type="pres">
      <dgm:prSet presAssocID="{A635DD42-187A-4BE2-9C69-BE121F7663C2}" presName="background4" presStyleLbl="node4" presStyleIdx="1" presStyleCnt="2"/>
      <dgm:spPr/>
    </dgm:pt>
    <dgm:pt modelId="{153DFE19-35BB-48F4-9D8E-119FB6AFDBE3}" type="pres">
      <dgm:prSet presAssocID="{A635DD42-187A-4BE2-9C69-BE121F7663C2}" presName="text4" presStyleLbl="fgAcc4" presStyleIdx="1" presStyleCnt="2" custScaleY="88238" custLinFactNeighborX="18331" custLinFactNeighborY="-18605">
        <dgm:presLayoutVars>
          <dgm:chPref val="3"/>
        </dgm:presLayoutVars>
      </dgm:prSet>
      <dgm:spPr/>
    </dgm:pt>
    <dgm:pt modelId="{5DA4115D-3F90-4339-8003-A84B6096550F}" type="pres">
      <dgm:prSet presAssocID="{A635DD42-187A-4BE2-9C69-BE121F7663C2}" presName="hierChild5" presStyleCnt="0"/>
      <dgm:spPr/>
    </dgm:pt>
  </dgm:ptLst>
  <dgm:cxnLst>
    <dgm:cxn modelId="{17E5DF09-2FC6-4FE0-9017-685EB4D95C4F}" srcId="{F44CE933-D094-45FC-BE7E-1076E9C4D998}" destId="{04840EDC-AA1D-472C-80AD-1DF88B155FAD}" srcOrd="0" destOrd="0" parTransId="{F32E4AA1-EC31-40B7-8C71-CD2DCC3A865A}" sibTransId="{3E79EA7D-6E85-44EA-839B-9A751EB119E5}"/>
    <dgm:cxn modelId="{3818090D-933A-429C-9990-F73114DE6BC3}" type="presOf" srcId="{A91292F2-15DA-431A-8711-507885CA0624}" destId="{657EE1BC-73A8-466A-AD8F-14985BA705D5}" srcOrd="0" destOrd="0" presId="urn:microsoft.com/office/officeart/2005/8/layout/hierarchy1"/>
    <dgm:cxn modelId="{55BA5814-0AA1-4DA7-A201-650ACDAD2AAA}" type="presOf" srcId="{04840EDC-AA1D-472C-80AD-1DF88B155FAD}" destId="{9A77CFE6-3781-4F17-95AA-255C5591AAC4}" srcOrd="0" destOrd="0" presId="urn:microsoft.com/office/officeart/2005/8/layout/hierarchy1"/>
    <dgm:cxn modelId="{65E1BC21-688C-4507-9766-4409638C3432}" srcId="{1BA32CA8-BC30-44BF-A164-6B0D97FDD497}" destId="{59F2168E-51DF-4721-8869-6A97229ED954}" srcOrd="0" destOrd="0" parTransId="{9A25923E-76DD-4BA6-879D-4FDBDE9DE86A}" sibTransId="{54E13F94-43C3-47A3-B6C9-CAFAD7A7D24E}"/>
    <dgm:cxn modelId="{8D42833C-1290-45BF-AB73-725B9D9F9964}" srcId="{04840EDC-AA1D-472C-80AD-1DF88B155FAD}" destId="{A91292F2-15DA-431A-8711-507885CA0624}" srcOrd="0" destOrd="0" parTransId="{7BC903BF-F775-4970-881A-71C30436BD88}" sibTransId="{89838D24-6D77-46D3-8B82-BF47C3D6282E}"/>
    <dgm:cxn modelId="{EAE9B261-2FDB-4793-8E56-B391AE6E6277}" srcId="{9D91F390-2D4F-42E7-BC18-F426E70CF4DC}" destId="{45A8AFA7-2B9D-4A30-87E8-CADEBA94FDCD}" srcOrd="0" destOrd="0" parTransId="{E4F7F387-772E-46C2-ACF0-8968443565CD}" sibTransId="{00BF4ADB-457C-4E6F-A5CD-8ECA836CA1EB}"/>
    <dgm:cxn modelId="{8BFA7045-5594-4794-A21D-7EBBAFFDDDB8}" type="presOf" srcId="{1BA32CA8-BC30-44BF-A164-6B0D97FDD497}" destId="{75AFF2B7-D0E9-47FC-A4D0-20C266E6988C}" srcOrd="0" destOrd="0" presId="urn:microsoft.com/office/officeart/2005/8/layout/hierarchy1"/>
    <dgm:cxn modelId="{4EF9DC66-EEA4-4920-89C7-4C0578DE2FBB}" srcId="{A91292F2-15DA-431A-8711-507885CA0624}" destId="{B2BED816-1E69-47C4-8E42-893A2E24E2A0}" srcOrd="1" destOrd="0" parTransId="{ADEDD345-E729-4654-B810-32910E2A710D}" sibTransId="{061F94C3-29DC-4B2A-908B-B1DE49573E33}"/>
    <dgm:cxn modelId="{04116A6E-6F74-4370-A800-105AD0FFC86B}" type="presOf" srcId="{503A9B57-9387-4D90-BE80-1450A5021878}" destId="{65EBA4BE-BFAD-4839-9CAE-E97A133BCDBF}" srcOrd="0" destOrd="0" presId="urn:microsoft.com/office/officeart/2005/8/layout/hierarchy1"/>
    <dgm:cxn modelId="{85D62775-2C7C-4262-B2CF-9154B7352B7C}" type="presOf" srcId="{39C28D37-B68E-41F4-8102-00C48FA8D3CA}" destId="{118A385F-C6DE-44B0-90EB-21F4832B1D91}" srcOrd="0" destOrd="0" presId="urn:microsoft.com/office/officeart/2005/8/layout/hierarchy1"/>
    <dgm:cxn modelId="{84AB0077-C4A2-48E5-8645-6891488E2338}" type="presOf" srcId="{F8D98861-DD41-4914-96E4-225D39B2FE73}" destId="{1754951F-1917-4FE8-9DCA-8666B698114E}" srcOrd="0" destOrd="0" presId="urn:microsoft.com/office/officeart/2005/8/layout/hierarchy1"/>
    <dgm:cxn modelId="{BFB1EE79-0D31-4225-9703-49151EA8B5D9}" type="presOf" srcId="{E4F7F387-772E-46C2-ACF0-8968443565CD}" destId="{A272AEE8-1816-40BB-AB9E-7F931796FB06}" srcOrd="0" destOrd="0" presId="urn:microsoft.com/office/officeart/2005/8/layout/hierarchy1"/>
    <dgm:cxn modelId="{98D0B57A-D965-40CE-AEF5-A40AEC05BE73}" type="presOf" srcId="{9D91F390-2D4F-42E7-BC18-F426E70CF4DC}" destId="{0A2ABB4E-136C-4B98-9C06-6646B173751E}" srcOrd="0" destOrd="0" presId="urn:microsoft.com/office/officeart/2005/8/layout/hierarchy1"/>
    <dgm:cxn modelId="{3EF14280-657E-4324-8410-3DAFA078FF01}" srcId="{04840EDC-AA1D-472C-80AD-1DF88B155FAD}" destId="{1BA32CA8-BC30-44BF-A164-6B0D97FDD497}" srcOrd="1" destOrd="0" parTransId="{F8D98861-DD41-4914-96E4-225D39B2FE73}" sibTransId="{00B39E5F-B7D9-4FC0-8DA6-4F3F232C8FA1}"/>
    <dgm:cxn modelId="{AAF87B80-C9F3-4761-954A-F848CD23715B}" srcId="{A91292F2-15DA-431A-8711-507885CA0624}" destId="{503A9B57-9387-4D90-BE80-1450A5021878}" srcOrd="0" destOrd="0" parTransId="{39C28D37-B68E-41F4-8102-00C48FA8D3CA}" sibTransId="{4482E27F-A3A9-4750-ABA3-3BB29D2CEC06}"/>
    <dgm:cxn modelId="{DA6B9B82-8B39-4A73-80A1-2B01F4F68E9B}" type="presOf" srcId="{59F2168E-51DF-4721-8869-6A97229ED954}" destId="{3FF20E2D-6A5C-4198-A7EB-E4CB097A272D}" srcOrd="0" destOrd="0" presId="urn:microsoft.com/office/officeart/2005/8/layout/hierarchy1"/>
    <dgm:cxn modelId="{329993A1-62DB-44AE-96EF-3EB6059AF568}" type="presOf" srcId="{B2BED816-1E69-47C4-8E42-893A2E24E2A0}" destId="{1756EFF4-2F9F-4CCA-86D4-D7C751B1005B}" srcOrd="0" destOrd="0" presId="urn:microsoft.com/office/officeart/2005/8/layout/hierarchy1"/>
    <dgm:cxn modelId="{08C238AD-46E8-4F7D-BDF3-FA3B7BB1BB7B}" srcId="{1BA32CA8-BC30-44BF-A164-6B0D97FDD497}" destId="{9D91F390-2D4F-42E7-BC18-F426E70CF4DC}" srcOrd="1" destOrd="0" parTransId="{331CB9C5-2F1A-436E-AA99-5360F8480DB0}" sibTransId="{07835EB0-1851-4B94-A911-E5894FE9419A}"/>
    <dgm:cxn modelId="{7ED782B8-1CF6-4014-BC18-A6620667FF9F}" type="presOf" srcId="{A635DD42-187A-4BE2-9C69-BE121F7663C2}" destId="{153DFE19-35BB-48F4-9D8E-119FB6AFDBE3}" srcOrd="0" destOrd="0" presId="urn:microsoft.com/office/officeart/2005/8/layout/hierarchy1"/>
    <dgm:cxn modelId="{EDDF27C2-2073-4D3C-9778-BF97175D6FE7}" type="presOf" srcId="{331CB9C5-2F1A-436E-AA99-5360F8480DB0}" destId="{9196C0BD-D5F3-4686-BC6C-D0A8FBFEDA29}" srcOrd="0" destOrd="0" presId="urn:microsoft.com/office/officeart/2005/8/layout/hierarchy1"/>
    <dgm:cxn modelId="{ADAEA6C3-5B07-48FA-A5A0-FF6719619080}" srcId="{9D91F390-2D4F-42E7-BC18-F426E70CF4DC}" destId="{A635DD42-187A-4BE2-9C69-BE121F7663C2}" srcOrd="1" destOrd="0" parTransId="{5537291F-0EED-4FE3-BE38-698499B973AF}" sibTransId="{60252998-E46D-4FFE-A926-4AE0015E9F1D}"/>
    <dgm:cxn modelId="{9C82F1C6-A773-4AFC-A5F9-2C0AAB6EB220}" type="presOf" srcId="{F44CE933-D094-45FC-BE7E-1076E9C4D998}" destId="{30EE6B0D-04B6-4891-88B2-8FCE4677AC96}" srcOrd="0" destOrd="0" presId="urn:microsoft.com/office/officeart/2005/8/layout/hierarchy1"/>
    <dgm:cxn modelId="{CFBF9FCB-BE55-4110-BAC7-86F92C2F9C76}" type="presOf" srcId="{45A8AFA7-2B9D-4A30-87E8-CADEBA94FDCD}" destId="{79C50F66-B3CE-4E87-B219-EF92CC2CCB5C}" srcOrd="0" destOrd="0" presId="urn:microsoft.com/office/officeart/2005/8/layout/hierarchy1"/>
    <dgm:cxn modelId="{24F713E1-6226-4F56-8BF2-8F3A6B21A18C}" type="presOf" srcId="{ADEDD345-E729-4654-B810-32910E2A710D}" destId="{29536A5C-C3AA-4777-ABAD-31EBF41422EA}" srcOrd="0" destOrd="0" presId="urn:microsoft.com/office/officeart/2005/8/layout/hierarchy1"/>
    <dgm:cxn modelId="{60B5B6E6-1459-4DF1-9471-192B8D5E2736}" type="presOf" srcId="{7BC903BF-F775-4970-881A-71C30436BD88}" destId="{570F46EB-D2F1-4FF6-AC72-BF952C6529F6}" srcOrd="0" destOrd="0" presId="urn:microsoft.com/office/officeart/2005/8/layout/hierarchy1"/>
    <dgm:cxn modelId="{89084EEA-EBD8-442D-AA30-4986B583E92A}" type="presOf" srcId="{9A25923E-76DD-4BA6-879D-4FDBDE9DE86A}" destId="{4D2E9AB3-49C3-41A2-827B-D47D91E49D8F}" srcOrd="0" destOrd="0" presId="urn:microsoft.com/office/officeart/2005/8/layout/hierarchy1"/>
    <dgm:cxn modelId="{41F603FC-A45B-4A03-9BC4-180E51FF9658}" type="presOf" srcId="{5537291F-0EED-4FE3-BE38-698499B973AF}" destId="{B466A451-08BB-4433-A377-B67A4615B8F4}" srcOrd="0" destOrd="0" presId="urn:microsoft.com/office/officeart/2005/8/layout/hierarchy1"/>
    <dgm:cxn modelId="{D3C1E840-A14A-41ED-8B71-212E49834A0B}" type="presParOf" srcId="{30EE6B0D-04B6-4891-88B2-8FCE4677AC96}" destId="{48407731-5311-4010-B7AA-A56DB6B0E4DD}" srcOrd="0" destOrd="0" presId="urn:microsoft.com/office/officeart/2005/8/layout/hierarchy1"/>
    <dgm:cxn modelId="{9234093F-F038-4693-9B13-9B745C777B66}" type="presParOf" srcId="{48407731-5311-4010-B7AA-A56DB6B0E4DD}" destId="{5AFF66E9-FF88-49F1-9DD1-6322934AB874}" srcOrd="0" destOrd="0" presId="urn:microsoft.com/office/officeart/2005/8/layout/hierarchy1"/>
    <dgm:cxn modelId="{BC68EF88-6E54-47E6-9E9A-A2B08D93CA94}" type="presParOf" srcId="{5AFF66E9-FF88-49F1-9DD1-6322934AB874}" destId="{5CD026E6-DC0E-41AA-8826-C9E46630741C}" srcOrd="0" destOrd="0" presId="urn:microsoft.com/office/officeart/2005/8/layout/hierarchy1"/>
    <dgm:cxn modelId="{C926E739-0BED-4E8A-B6BA-353FA70A1461}" type="presParOf" srcId="{5AFF66E9-FF88-49F1-9DD1-6322934AB874}" destId="{9A77CFE6-3781-4F17-95AA-255C5591AAC4}" srcOrd="1" destOrd="0" presId="urn:microsoft.com/office/officeart/2005/8/layout/hierarchy1"/>
    <dgm:cxn modelId="{08D1F733-C9C8-4DFA-8BD4-2716AD1B55BB}" type="presParOf" srcId="{48407731-5311-4010-B7AA-A56DB6B0E4DD}" destId="{1E0A9436-B515-4F77-BD5B-B2DCA14227BD}" srcOrd="1" destOrd="0" presId="urn:microsoft.com/office/officeart/2005/8/layout/hierarchy1"/>
    <dgm:cxn modelId="{54229603-6E1F-41D6-8CE8-7DB84531DE3F}" type="presParOf" srcId="{1E0A9436-B515-4F77-BD5B-B2DCA14227BD}" destId="{570F46EB-D2F1-4FF6-AC72-BF952C6529F6}" srcOrd="0" destOrd="0" presId="urn:microsoft.com/office/officeart/2005/8/layout/hierarchy1"/>
    <dgm:cxn modelId="{AA349618-6B0B-4518-BA56-403A521006E7}" type="presParOf" srcId="{1E0A9436-B515-4F77-BD5B-B2DCA14227BD}" destId="{57A68E07-7BC8-42FC-9A67-0B0653FCE013}" srcOrd="1" destOrd="0" presId="urn:microsoft.com/office/officeart/2005/8/layout/hierarchy1"/>
    <dgm:cxn modelId="{59106F35-30E9-4D74-8D07-58079C8D994C}" type="presParOf" srcId="{57A68E07-7BC8-42FC-9A67-0B0653FCE013}" destId="{917D5C8E-873F-4DDC-BDF6-4ACFE899A892}" srcOrd="0" destOrd="0" presId="urn:microsoft.com/office/officeart/2005/8/layout/hierarchy1"/>
    <dgm:cxn modelId="{32B7478F-4555-40A9-8567-9DD70020E921}" type="presParOf" srcId="{917D5C8E-873F-4DDC-BDF6-4ACFE899A892}" destId="{19B40112-03CB-4754-A880-FCB3CE421336}" srcOrd="0" destOrd="0" presId="urn:microsoft.com/office/officeart/2005/8/layout/hierarchy1"/>
    <dgm:cxn modelId="{D629B320-ACEB-40A1-9E26-AF862933E279}" type="presParOf" srcId="{917D5C8E-873F-4DDC-BDF6-4ACFE899A892}" destId="{657EE1BC-73A8-466A-AD8F-14985BA705D5}" srcOrd="1" destOrd="0" presId="urn:microsoft.com/office/officeart/2005/8/layout/hierarchy1"/>
    <dgm:cxn modelId="{D7B4F9E5-69F5-470B-B3FF-01B9D6A57E50}" type="presParOf" srcId="{57A68E07-7BC8-42FC-9A67-0B0653FCE013}" destId="{1DF39021-D955-4735-BC4B-1AE4575A2C7A}" srcOrd="1" destOrd="0" presId="urn:microsoft.com/office/officeart/2005/8/layout/hierarchy1"/>
    <dgm:cxn modelId="{9554824F-5CFD-46AB-BC17-CB8DE2CA5845}" type="presParOf" srcId="{1DF39021-D955-4735-BC4B-1AE4575A2C7A}" destId="{118A385F-C6DE-44B0-90EB-21F4832B1D91}" srcOrd="0" destOrd="0" presId="urn:microsoft.com/office/officeart/2005/8/layout/hierarchy1"/>
    <dgm:cxn modelId="{BECB02B6-A484-45C6-BE69-C152C6C2E92D}" type="presParOf" srcId="{1DF39021-D955-4735-BC4B-1AE4575A2C7A}" destId="{F66D6FFE-F9EC-4499-A62D-2ABBE6EDCC00}" srcOrd="1" destOrd="0" presId="urn:microsoft.com/office/officeart/2005/8/layout/hierarchy1"/>
    <dgm:cxn modelId="{4656C8FD-0ADA-4747-AA00-A95F22D5D44A}" type="presParOf" srcId="{F66D6FFE-F9EC-4499-A62D-2ABBE6EDCC00}" destId="{83ABC8B5-DD0E-49E0-B1CA-5AFAC2994603}" srcOrd="0" destOrd="0" presId="urn:microsoft.com/office/officeart/2005/8/layout/hierarchy1"/>
    <dgm:cxn modelId="{00C76674-F28B-4EE0-A90A-E99A18B23B34}" type="presParOf" srcId="{83ABC8B5-DD0E-49E0-B1CA-5AFAC2994603}" destId="{C9051EB4-C30D-4673-B3EE-E75927ADFF90}" srcOrd="0" destOrd="0" presId="urn:microsoft.com/office/officeart/2005/8/layout/hierarchy1"/>
    <dgm:cxn modelId="{BF9A381F-6698-4AF1-B498-231AFCD56C79}" type="presParOf" srcId="{83ABC8B5-DD0E-49E0-B1CA-5AFAC2994603}" destId="{65EBA4BE-BFAD-4839-9CAE-E97A133BCDBF}" srcOrd="1" destOrd="0" presId="urn:microsoft.com/office/officeart/2005/8/layout/hierarchy1"/>
    <dgm:cxn modelId="{3A0515B2-3266-48F4-89CB-0876A08BB1BC}" type="presParOf" srcId="{F66D6FFE-F9EC-4499-A62D-2ABBE6EDCC00}" destId="{B5E75C2A-AA6F-43BA-8126-72FA276ADA05}" srcOrd="1" destOrd="0" presId="urn:microsoft.com/office/officeart/2005/8/layout/hierarchy1"/>
    <dgm:cxn modelId="{A821F30C-4465-4939-A97A-0B2A358E5BC7}" type="presParOf" srcId="{1DF39021-D955-4735-BC4B-1AE4575A2C7A}" destId="{29536A5C-C3AA-4777-ABAD-31EBF41422EA}" srcOrd="2" destOrd="0" presId="urn:microsoft.com/office/officeart/2005/8/layout/hierarchy1"/>
    <dgm:cxn modelId="{74288BA7-60E9-488B-8CC0-5E4C1B8800B3}" type="presParOf" srcId="{1DF39021-D955-4735-BC4B-1AE4575A2C7A}" destId="{372CA972-600A-46D8-B201-4AF0FDDABDE1}" srcOrd="3" destOrd="0" presId="urn:microsoft.com/office/officeart/2005/8/layout/hierarchy1"/>
    <dgm:cxn modelId="{8C76853C-51F3-4BCB-A46B-79CA81C2BC29}" type="presParOf" srcId="{372CA972-600A-46D8-B201-4AF0FDDABDE1}" destId="{434A7571-7E3B-449B-B58A-B89810E68A6D}" srcOrd="0" destOrd="0" presId="urn:microsoft.com/office/officeart/2005/8/layout/hierarchy1"/>
    <dgm:cxn modelId="{927DDA90-FFD6-4A30-8483-BBDC399D5ED1}" type="presParOf" srcId="{434A7571-7E3B-449B-B58A-B89810E68A6D}" destId="{369B77C1-6B25-4B50-BD85-180CE47F52A4}" srcOrd="0" destOrd="0" presId="urn:microsoft.com/office/officeart/2005/8/layout/hierarchy1"/>
    <dgm:cxn modelId="{70C510B4-3D54-407E-A32E-AF7095DC9861}" type="presParOf" srcId="{434A7571-7E3B-449B-B58A-B89810E68A6D}" destId="{1756EFF4-2F9F-4CCA-86D4-D7C751B1005B}" srcOrd="1" destOrd="0" presId="urn:microsoft.com/office/officeart/2005/8/layout/hierarchy1"/>
    <dgm:cxn modelId="{E1765E48-0C79-4EAB-BC70-E8FF593E7329}" type="presParOf" srcId="{372CA972-600A-46D8-B201-4AF0FDDABDE1}" destId="{0B3B1477-2C1D-44D4-9685-F7064DFD512C}" srcOrd="1" destOrd="0" presId="urn:microsoft.com/office/officeart/2005/8/layout/hierarchy1"/>
    <dgm:cxn modelId="{8C746913-CDDB-47EE-BE3E-416591064F77}" type="presParOf" srcId="{1E0A9436-B515-4F77-BD5B-B2DCA14227BD}" destId="{1754951F-1917-4FE8-9DCA-8666B698114E}" srcOrd="2" destOrd="0" presId="urn:microsoft.com/office/officeart/2005/8/layout/hierarchy1"/>
    <dgm:cxn modelId="{AD60C728-3DF1-4FF2-B48F-ADB5683AA26A}" type="presParOf" srcId="{1E0A9436-B515-4F77-BD5B-B2DCA14227BD}" destId="{9AEF07AD-83BC-4130-A066-23F9934B8536}" srcOrd="3" destOrd="0" presId="urn:microsoft.com/office/officeart/2005/8/layout/hierarchy1"/>
    <dgm:cxn modelId="{BED15CAB-318D-4E0D-A79E-CD1DB40C40C1}" type="presParOf" srcId="{9AEF07AD-83BC-4130-A066-23F9934B8536}" destId="{2D6E8E84-E3DA-45F6-AAA9-22E45CC757FE}" srcOrd="0" destOrd="0" presId="urn:microsoft.com/office/officeart/2005/8/layout/hierarchy1"/>
    <dgm:cxn modelId="{6686A673-636A-4523-B3C8-C35BBCD281CD}" type="presParOf" srcId="{2D6E8E84-E3DA-45F6-AAA9-22E45CC757FE}" destId="{98156B83-4C28-4CF4-8ABF-568879FF2032}" srcOrd="0" destOrd="0" presId="urn:microsoft.com/office/officeart/2005/8/layout/hierarchy1"/>
    <dgm:cxn modelId="{F18CF25E-7439-4EAE-8CD4-023DC7D497B3}" type="presParOf" srcId="{2D6E8E84-E3DA-45F6-AAA9-22E45CC757FE}" destId="{75AFF2B7-D0E9-47FC-A4D0-20C266E6988C}" srcOrd="1" destOrd="0" presId="urn:microsoft.com/office/officeart/2005/8/layout/hierarchy1"/>
    <dgm:cxn modelId="{2C785B28-01D6-488D-A7FD-E36C35BD9BF2}" type="presParOf" srcId="{9AEF07AD-83BC-4130-A066-23F9934B8536}" destId="{1D2288C3-3367-4B1A-B80D-8A14F6DB7AD2}" srcOrd="1" destOrd="0" presId="urn:microsoft.com/office/officeart/2005/8/layout/hierarchy1"/>
    <dgm:cxn modelId="{C6799D03-E91E-4B8F-98D8-4EDC0F83A7C8}" type="presParOf" srcId="{1D2288C3-3367-4B1A-B80D-8A14F6DB7AD2}" destId="{4D2E9AB3-49C3-41A2-827B-D47D91E49D8F}" srcOrd="0" destOrd="0" presId="urn:microsoft.com/office/officeart/2005/8/layout/hierarchy1"/>
    <dgm:cxn modelId="{51C04701-707F-4A82-A0B4-F4701EAD1477}" type="presParOf" srcId="{1D2288C3-3367-4B1A-B80D-8A14F6DB7AD2}" destId="{D1D36765-A497-4CBF-98BF-C397F7B202C7}" srcOrd="1" destOrd="0" presId="urn:microsoft.com/office/officeart/2005/8/layout/hierarchy1"/>
    <dgm:cxn modelId="{6A2550BD-58A1-42E4-816C-7365E2C62A4B}" type="presParOf" srcId="{D1D36765-A497-4CBF-98BF-C397F7B202C7}" destId="{5B03EE2D-29BF-4C18-B1F4-233D6DA29B6C}" srcOrd="0" destOrd="0" presId="urn:microsoft.com/office/officeart/2005/8/layout/hierarchy1"/>
    <dgm:cxn modelId="{6BF92546-062F-4004-B55D-F6595AFE9A34}" type="presParOf" srcId="{5B03EE2D-29BF-4C18-B1F4-233D6DA29B6C}" destId="{AB32FC77-DADB-48FD-88D6-88254B75F9F7}" srcOrd="0" destOrd="0" presId="urn:microsoft.com/office/officeart/2005/8/layout/hierarchy1"/>
    <dgm:cxn modelId="{DFCEB2AA-5EE9-4819-A5E2-60FF62B3E7FE}" type="presParOf" srcId="{5B03EE2D-29BF-4C18-B1F4-233D6DA29B6C}" destId="{3FF20E2D-6A5C-4198-A7EB-E4CB097A272D}" srcOrd="1" destOrd="0" presId="urn:microsoft.com/office/officeart/2005/8/layout/hierarchy1"/>
    <dgm:cxn modelId="{73A45D33-5C0E-421E-BCC7-E86FE635A065}" type="presParOf" srcId="{D1D36765-A497-4CBF-98BF-C397F7B202C7}" destId="{E20079D9-DA16-4D16-B2B3-C7140A3C500F}" srcOrd="1" destOrd="0" presId="urn:microsoft.com/office/officeart/2005/8/layout/hierarchy1"/>
    <dgm:cxn modelId="{08FE988E-2166-47D4-95C0-2828BB28619C}" type="presParOf" srcId="{1D2288C3-3367-4B1A-B80D-8A14F6DB7AD2}" destId="{9196C0BD-D5F3-4686-BC6C-D0A8FBFEDA29}" srcOrd="2" destOrd="0" presId="urn:microsoft.com/office/officeart/2005/8/layout/hierarchy1"/>
    <dgm:cxn modelId="{CDA7B432-089E-41B1-9F18-9A7F906EDDBE}" type="presParOf" srcId="{1D2288C3-3367-4B1A-B80D-8A14F6DB7AD2}" destId="{2CA0AA1F-0391-400A-A9EF-E370AD1F6B92}" srcOrd="3" destOrd="0" presId="urn:microsoft.com/office/officeart/2005/8/layout/hierarchy1"/>
    <dgm:cxn modelId="{CC9A9F73-5B91-44B0-82A9-EEF04CF4EE9C}" type="presParOf" srcId="{2CA0AA1F-0391-400A-A9EF-E370AD1F6B92}" destId="{51B30907-8852-497D-B389-AE3D330EA18B}" srcOrd="0" destOrd="0" presId="urn:microsoft.com/office/officeart/2005/8/layout/hierarchy1"/>
    <dgm:cxn modelId="{89A4488F-1ADA-4966-93AE-558E26665C30}" type="presParOf" srcId="{51B30907-8852-497D-B389-AE3D330EA18B}" destId="{5414E536-A997-4975-AD8D-8670864CADAC}" srcOrd="0" destOrd="0" presId="urn:microsoft.com/office/officeart/2005/8/layout/hierarchy1"/>
    <dgm:cxn modelId="{5174E404-8081-4DD9-84A3-997D167EB5DC}" type="presParOf" srcId="{51B30907-8852-497D-B389-AE3D330EA18B}" destId="{0A2ABB4E-136C-4B98-9C06-6646B173751E}" srcOrd="1" destOrd="0" presId="urn:microsoft.com/office/officeart/2005/8/layout/hierarchy1"/>
    <dgm:cxn modelId="{814D97ED-8B14-48A1-832A-0D89FE9C0971}" type="presParOf" srcId="{2CA0AA1F-0391-400A-A9EF-E370AD1F6B92}" destId="{3EF7B56B-7A3F-45A4-9654-3DA3363CC7E5}" srcOrd="1" destOrd="0" presId="urn:microsoft.com/office/officeart/2005/8/layout/hierarchy1"/>
    <dgm:cxn modelId="{54020485-2CE5-4EEF-BDA7-927A4AC3DD65}" type="presParOf" srcId="{3EF7B56B-7A3F-45A4-9654-3DA3363CC7E5}" destId="{A272AEE8-1816-40BB-AB9E-7F931796FB06}" srcOrd="0" destOrd="0" presId="urn:microsoft.com/office/officeart/2005/8/layout/hierarchy1"/>
    <dgm:cxn modelId="{AEF7627D-2EC3-451D-9309-943D0298E228}" type="presParOf" srcId="{3EF7B56B-7A3F-45A4-9654-3DA3363CC7E5}" destId="{2F296CD7-2A54-4D87-8455-E8371C4D4328}" srcOrd="1" destOrd="0" presId="urn:microsoft.com/office/officeart/2005/8/layout/hierarchy1"/>
    <dgm:cxn modelId="{56507380-68F2-401B-A1D1-611EA38FD638}" type="presParOf" srcId="{2F296CD7-2A54-4D87-8455-E8371C4D4328}" destId="{D321DE51-6B95-46EE-B3EF-0BD622915461}" srcOrd="0" destOrd="0" presId="urn:microsoft.com/office/officeart/2005/8/layout/hierarchy1"/>
    <dgm:cxn modelId="{F2F4DB38-E46E-4604-9260-63E228FBB13E}" type="presParOf" srcId="{D321DE51-6B95-46EE-B3EF-0BD622915461}" destId="{7281AD52-96F6-4111-A209-58D726DE2DB3}" srcOrd="0" destOrd="0" presId="urn:microsoft.com/office/officeart/2005/8/layout/hierarchy1"/>
    <dgm:cxn modelId="{06D0E4C7-CFBE-477C-900B-7965AC60C899}" type="presParOf" srcId="{D321DE51-6B95-46EE-B3EF-0BD622915461}" destId="{79C50F66-B3CE-4E87-B219-EF92CC2CCB5C}" srcOrd="1" destOrd="0" presId="urn:microsoft.com/office/officeart/2005/8/layout/hierarchy1"/>
    <dgm:cxn modelId="{AD5B1754-411E-4831-9E93-061015545540}" type="presParOf" srcId="{2F296CD7-2A54-4D87-8455-E8371C4D4328}" destId="{6D2E51C6-5D45-44B5-AB89-B178AA4A086C}" srcOrd="1" destOrd="0" presId="urn:microsoft.com/office/officeart/2005/8/layout/hierarchy1"/>
    <dgm:cxn modelId="{D0CC0F45-E427-4A33-A245-DA8898D6DA1D}" type="presParOf" srcId="{3EF7B56B-7A3F-45A4-9654-3DA3363CC7E5}" destId="{B466A451-08BB-4433-A377-B67A4615B8F4}" srcOrd="2" destOrd="0" presId="urn:microsoft.com/office/officeart/2005/8/layout/hierarchy1"/>
    <dgm:cxn modelId="{D883E40F-5C72-4224-ABCB-D8F4EF24F13C}" type="presParOf" srcId="{3EF7B56B-7A3F-45A4-9654-3DA3363CC7E5}" destId="{E05FCA41-A517-4FFD-87CB-0BFAB57EE1C5}" srcOrd="3" destOrd="0" presId="urn:microsoft.com/office/officeart/2005/8/layout/hierarchy1"/>
    <dgm:cxn modelId="{150D61E9-F4CE-47C5-B36A-61A5ED44D6CF}" type="presParOf" srcId="{E05FCA41-A517-4FFD-87CB-0BFAB57EE1C5}" destId="{0D65B860-E7D2-4334-AE7A-E4A764963903}" srcOrd="0" destOrd="0" presId="urn:microsoft.com/office/officeart/2005/8/layout/hierarchy1"/>
    <dgm:cxn modelId="{B06F8E64-AA5E-4BF4-BF6A-8447899FC041}" type="presParOf" srcId="{0D65B860-E7D2-4334-AE7A-E4A764963903}" destId="{95B7DC81-4ACA-4349-8BBC-644163A5B8D4}" srcOrd="0" destOrd="0" presId="urn:microsoft.com/office/officeart/2005/8/layout/hierarchy1"/>
    <dgm:cxn modelId="{7B083A37-A5AA-4BE9-AF5A-8119CA3270CA}" type="presParOf" srcId="{0D65B860-E7D2-4334-AE7A-E4A764963903}" destId="{153DFE19-35BB-48F4-9D8E-119FB6AFDBE3}" srcOrd="1" destOrd="0" presId="urn:microsoft.com/office/officeart/2005/8/layout/hierarchy1"/>
    <dgm:cxn modelId="{03672661-07C3-470F-9A09-56BED8BD273C}" type="presParOf" srcId="{E05FCA41-A517-4FFD-87CB-0BFAB57EE1C5}" destId="{5DA4115D-3F90-4339-8003-A84B6096550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DA7777-DCEB-457B-B2FE-FB7FB9B0113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6254536-791C-4DAB-A37C-D74546AE2F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/>
            <a:t>Vajíčka jsou chráněna v semeníku</a:t>
          </a:r>
          <a:endParaRPr lang="en-US" sz="2400" dirty="0"/>
        </a:p>
      </dgm:t>
    </dgm:pt>
    <dgm:pt modelId="{FAE68AAF-4229-47D8-ABCB-7D7819A4AC51}" type="parTrans" cxnId="{5DB20BD4-2D9D-4F54-8E13-B6BBF3DB55BA}">
      <dgm:prSet/>
      <dgm:spPr/>
      <dgm:t>
        <a:bodyPr/>
        <a:lstStyle/>
        <a:p>
          <a:endParaRPr lang="en-US" sz="2400"/>
        </a:p>
      </dgm:t>
    </dgm:pt>
    <dgm:pt modelId="{F68DE29E-5EA2-487F-9E6D-375918270ACB}" type="sibTrans" cxnId="{5DB20BD4-2D9D-4F54-8E13-B6BBF3DB55BA}">
      <dgm:prSet/>
      <dgm:spPr/>
      <dgm:t>
        <a:bodyPr/>
        <a:lstStyle/>
        <a:p>
          <a:endParaRPr lang="en-US" sz="2400"/>
        </a:p>
      </dgm:t>
    </dgm:pt>
    <dgm:pt modelId="{4AD30520-1D35-429F-ADE0-1D7B153810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/>
            <a:t>Po oplodnění se vyvíjí z vajíček semena</a:t>
          </a:r>
          <a:endParaRPr lang="en-US" sz="2400" dirty="0"/>
        </a:p>
      </dgm:t>
    </dgm:pt>
    <dgm:pt modelId="{33601BF3-10E9-408C-A3FA-C4B1042E8016}" type="parTrans" cxnId="{85B724B6-FFD2-42BA-B69C-5BC041EFA06B}">
      <dgm:prSet/>
      <dgm:spPr/>
      <dgm:t>
        <a:bodyPr/>
        <a:lstStyle/>
        <a:p>
          <a:endParaRPr lang="en-US" sz="2400"/>
        </a:p>
      </dgm:t>
    </dgm:pt>
    <dgm:pt modelId="{942CEECF-206C-40CB-B44C-FCA7B06C3BFC}" type="sibTrans" cxnId="{85B724B6-FFD2-42BA-B69C-5BC041EFA06B}">
      <dgm:prSet/>
      <dgm:spPr/>
      <dgm:t>
        <a:bodyPr/>
        <a:lstStyle/>
        <a:p>
          <a:endParaRPr lang="en-US" sz="2400"/>
        </a:p>
      </dgm:t>
    </dgm:pt>
    <dgm:pt modelId="{F180A671-F66E-4E4E-88E7-2BDF06D67F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/>
            <a:t>Semena ukrytá v plodech</a:t>
          </a:r>
          <a:endParaRPr lang="en-US" sz="2400" dirty="0"/>
        </a:p>
      </dgm:t>
    </dgm:pt>
    <dgm:pt modelId="{9A5B5D20-A082-41A7-8218-E75AFA36A169}" type="parTrans" cxnId="{E044C3F7-3069-4DE0-8C23-8AE8B3DE1B0D}">
      <dgm:prSet/>
      <dgm:spPr/>
      <dgm:t>
        <a:bodyPr/>
        <a:lstStyle/>
        <a:p>
          <a:endParaRPr lang="en-US" sz="2400"/>
        </a:p>
      </dgm:t>
    </dgm:pt>
    <dgm:pt modelId="{D47F723B-64F7-48D0-B425-D9FEAC64D33B}" type="sibTrans" cxnId="{E044C3F7-3069-4DE0-8C23-8AE8B3DE1B0D}">
      <dgm:prSet/>
      <dgm:spPr/>
      <dgm:t>
        <a:bodyPr/>
        <a:lstStyle/>
        <a:p>
          <a:endParaRPr lang="en-US" sz="2400"/>
        </a:p>
      </dgm:t>
    </dgm:pt>
    <dgm:pt modelId="{74933CC0-7FB0-4C60-A3BD-BFF66DAE43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/>
            <a:t>Stromy a byliny</a:t>
          </a:r>
          <a:endParaRPr lang="en-US" sz="2400" dirty="0"/>
        </a:p>
      </dgm:t>
    </dgm:pt>
    <dgm:pt modelId="{84D45688-5B1E-40CD-AC98-B2FF0375828E}" type="parTrans" cxnId="{C1DE388A-58D8-4C60-8963-3275C0BF227D}">
      <dgm:prSet/>
      <dgm:spPr/>
      <dgm:t>
        <a:bodyPr/>
        <a:lstStyle/>
        <a:p>
          <a:endParaRPr lang="en-US" sz="2400"/>
        </a:p>
      </dgm:t>
    </dgm:pt>
    <dgm:pt modelId="{9725F67B-ACC5-46BC-A6CA-B26F4CA5D40E}" type="sibTrans" cxnId="{C1DE388A-58D8-4C60-8963-3275C0BF227D}">
      <dgm:prSet/>
      <dgm:spPr/>
      <dgm:t>
        <a:bodyPr/>
        <a:lstStyle/>
        <a:p>
          <a:endParaRPr lang="en-US" sz="2400"/>
        </a:p>
      </dgm:t>
    </dgm:pt>
    <dgm:pt modelId="{0B9921E7-2DF1-475A-983B-640624179F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/>
            <a:t>Vytvářejí pravé květy</a:t>
          </a:r>
          <a:endParaRPr lang="en-US" sz="2400" dirty="0"/>
        </a:p>
      </dgm:t>
    </dgm:pt>
    <dgm:pt modelId="{02162D07-E966-4F37-9189-2B80B999F1B7}" type="parTrans" cxnId="{65FCFC55-6A78-4422-9035-9832ECFA5000}">
      <dgm:prSet/>
      <dgm:spPr/>
      <dgm:t>
        <a:bodyPr/>
        <a:lstStyle/>
        <a:p>
          <a:endParaRPr lang="en-US" sz="2400"/>
        </a:p>
      </dgm:t>
    </dgm:pt>
    <dgm:pt modelId="{CA6C3141-12EB-4EDB-AA49-EAFFEFFE75D8}" type="sibTrans" cxnId="{65FCFC55-6A78-4422-9035-9832ECFA5000}">
      <dgm:prSet/>
      <dgm:spPr/>
      <dgm:t>
        <a:bodyPr/>
        <a:lstStyle/>
        <a:p>
          <a:endParaRPr lang="en-US" sz="2400"/>
        </a:p>
      </dgm:t>
    </dgm:pt>
    <dgm:pt modelId="{1678DB2C-55BB-49FE-83AA-F62CE1A458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400" dirty="0"/>
            <a:t>Květy mají rozmnožovací orgány (samčí - tyčinky a samičí – pestíky)</a:t>
          </a:r>
          <a:endParaRPr lang="en-US" sz="2400" dirty="0"/>
        </a:p>
      </dgm:t>
    </dgm:pt>
    <dgm:pt modelId="{E73B813A-D46B-4AA0-948D-8F050766809C}" type="parTrans" cxnId="{A9D015E8-CDBD-45B6-BB8D-28D4073EDA3E}">
      <dgm:prSet/>
      <dgm:spPr/>
      <dgm:t>
        <a:bodyPr/>
        <a:lstStyle/>
        <a:p>
          <a:endParaRPr lang="en-US" sz="2400"/>
        </a:p>
      </dgm:t>
    </dgm:pt>
    <dgm:pt modelId="{011E6E51-8889-4A3F-B4F0-2BDD961B822D}" type="sibTrans" cxnId="{A9D015E8-CDBD-45B6-BB8D-28D4073EDA3E}">
      <dgm:prSet/>
      <dgm:spPr/>
      <dgm:t>
        <a:bodyPr/>
        <a:lstStyle/>
        <a:p>
          <a:endParaRPr lang="en-US" sz="2400"/>
        </a:p>
      </dgm:t>
    </dgm:pt>
    <dgm:pt modelId="{A6901311-EE09-4562-9B26-6E5B7B0013EA}" type="pres">
      <dgm:prSet presAssocID="{F7DA7777-DCEB-457B-B2FE-FB7FB9B01134}" presName="root" presStyleCnt="0">
        <dgm:presLayoutVars>
          <dgm:dir/>
          <dgm:resizeHandles val="exact"/>
        </dgm:presLayoutVars>
      </dgm:prSet>
      <dgm:spPr/>
    </dgm:pt>
    <dgm:pt modelId="{492412D0-F45D-4A9C-99B7-54B7EF67FD63}" type="pres">
      <dgm:prSet presAssocID="{56254536-791C-4DAB-A37C-D74546AE2FFC}" presName="compNode" presStyleCnt="0"/>
      <dgm:spPr/>
    </dgm:pt>
    <dgm:pt modelId="{A941D9BF-EDE7-49F0-97E3-3C1349DE632B}" type="pres">
      <dgm:prSet presAssocID="{56254536-791C-4DAB-A37C-D74546AE2FFC}" presName="bgRect" presStyleLbl="bgShp" presStyleIdx="0" presStyleCnt="6"/>
      <dgm:spPr/>
    </dgm:pt>
    <dgm:pt modelId="{E7ACDAA4-72E7-4D70-B3A2-89EAEC41451B}" type="pres">
      <dgm:prSet presAssocID="{56254536-791C-4DAB-A37C-D74546AE2FF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ggs In Basket"/>
        </a:ext>
      </dgm:extLst>
    </dgm:pt>
    <dgm:pt modelId="{6374B307-866F-4F47-987B-B6814957A19D}" type="pres">
      <dgm:prSet presAssocID="{56254536-791C-4DAB-A37C-D74546AE2FFC}" presName="spaceRect" presStyleCnt="0"/>
      <dgm:spPr/>
    </dgm:pt>
    <dgm:pt modelId="{332BBCF2-A064-452C-A8C7-C8FC2565F902}" type="pres">
      <dgm:prSet presAssocID="{56254536-791C-4DAB-A37C-D74546AE2FFC}" presName="parTx" presStyleLbl="revTx" presStyleIdx="0" presStyleCnt="6">
        <dgm:presLayoutVars>
          <dgm:chMax val="0"/>
          <dgm:chPref val="0"/>
        </dgm:presLayoutVars>
      </dgm:prSet>
      <dgm:spPr/>
    </dgm:pt>
    <dgm:pt modelId="{D19C3281-E3EE-4308-AEAA-6AF53DA8BB11}" type="pres">
      <dgm:prSet presAssocID="{F68DE29E-5EA2-487F-9E6D-375918270ACB}" presName="sibTrans" presStyleCnt="0"/>
      <dgm:spPr/>
    </dgm:pt>
    <dgm:pt modelId="{F4E09FA6-4A01-4F86-A2F4-6C3313FCC339}" type="pres">
      <dgm:prSet presAssocID="{4AD30520-1D35-429F-ADE0-1D7B15381055}" presName="compNode" presStyleCnt="0"/>
      <dgm:spPr/>
    </dgm:pt>
    <dgm:pt modelId="{15C907AC-D21A-4E28-9E77-812FB357DABF}" type="pres">
      <dgm:prSet presAssocID="{4AD30520-1D35-429F-ADE0-1D7B15381055}" presName="bgRect" presStyleLbl="bgShp" presStyleIdx="1" presStyleCnt="6"/>
      <dgm:spPr/>
    </dgm:pt>
    <dgm:pt modelId="{50066886-D2A1-4E39-8B19-76135A811210}" type="pres">
      <dgm:prSet presAssocID="{4AD30520-1D35-429F-ADE0-1D7B1538105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stlina"/>
        </a:ext>
      </dgm:extLst>
    </dgm:pt>
    <dgm:pt modelId="{8CDD064C-C6E3-4C54-995D-EC49D05AEA65}" type="pres">
      <dgm:prSet presAssocID="{4AD30520-1D35-429F-ADE0-1D7B15381055}" presName="spaceRect" presStyleCnt="0"/>
      <dgm:spPr/>
    </dgm:pt>
    <dgm:pt modelId="{7DACAF4C-E7E2-4C3B-8AFA-1FAFD8434BBB}" type="pres">
      <dgm:prSet presAssocID="{4AD30520-1D35-429F-ADE0-1D7B15381055}" presName="parTx" presStyleLbl="revTx" presStyleIdx="1" presStyleCnt="6">
        <dgm:presLayoutVars>
          <dgm:chMax val="0"/>
          <dgm:chPref val="0"/>
        </dgm:presLayoutVars>
      </dgm:prSet>
      <dgm:spPr/>
    </dgm:pt>
    <dgm:pt modelId="{1D831683-530C-4C76-A1E5-CAEC2F8B5CE5}" type="pres">
      <dgm:prSet presAssocID="{942CEECF-206C-40CB-B44C-FCA7B06C3BFC}" presName="sibTrans" presStyleCnt="0"/>
      <dgm:spPr/>
    </dgm:pt>
    <dgm:pt modelId="{757790F8-4607-4629-A404-8EDCB99AD882}" type="pres">
      <dgm:prSet presAssocID="{F180A671-F66E-4E4E-88E7-2BDF06D67F1D}" presName="compNode" presStyleCnt="0"/>
      <dgm:spPr/>
    </dgm:pt>
    <dgm:pt modelId="{4EAB4A85-AC1E-4046-AD1C-2F7379010623}" type="pres">
      <dgm:prSet presAssocID="{F180A671-F66E-4E4E-88E7-2BDF06D67F1D}" presName="bgRect" presStyleLbl="bgShp" presStyleIdx="2" presStyleCnt="6"/>
      <dgm:spPr/>
    </dgm:pt>
    <dgm:pt modelId="{17B52820-F692-4527-A0C4-BA599207837F}" type="pres">
      <dgm:prSet presAssocID="{F180A671-F66E-4E4E-88E7-2BDF06D67F1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mínka"/>
        </a:ext>
      </dgm:extLst>
    </dgm:pt>
    <dgm:pt modelId="{5BD0EC09-F080-4385-96DA-C5459ADD4DB8}" type="pres">
      <dgm:prSet presAssocID="{F180A671-F66E-4E4E-88E7-2BDF06D67F1D}" presName="spaceRect" presStyleCnt="0"/>
      <dgm:spPr/>
    </dgm:pt>
    <dgm:pt modelId="{4BEE8EC4-164F-4EFF-8DF1-3CD1084BE0CE}" type="pres">
      <dgm:prSet presAssocID="{F180A671-F66E-4E4E-88E7-2BDF06D67F1D}" presName="parTx" presStyleLbl="revTx" presStyleIdx="2" presStyleCnt="6">
        <dgm:presLayoutVars>
          <dgm:chMax val="0"/>
          <dgm:chPref val="0"/>
        </dgm:presLayoutVars>
      </dgm:prSet>
      <dgm:spPr/>
    </dgm:pt>
    <dgm:pt modelId="{62C13F5C-F1AE-409D-A323-3F839B325E72}" type="pres">
      <dgm:prSet presAssocID="{D47F723B-64F7-48D0-B425-D9FEAC64D33B}" presName="sibTrans" presStyleCnt="0"/>
      <dgm:spPr/>
    </dgm:pt>
    <dgm:pt modelId="{6C984624-7CAE-45AB-AF46-8BA56BE640CF}" type="pres">
      <dgm:prSet presAssocID="{74933CC0-7FB0-4C60-A3BD-BFF66DAE43A5}" presName="compNode" presStyleCnt="0"/>
      <dgm:spPr/>
    </dgm:pt>
    <dgm:pt modelId="{0FFFFFDB-ACC9-4099-A626-E55AE403DE2F}" type="pres">
      <dgm:prSet presAssocID="{74933CC0-7FB0-4C60-A3BD-BFF66DAE43A5}" presName="bgRect" presStyleLbl="bgShp" presStyleIdx="3" presStyleCnt="6"/>
      <dgm:spPr/>
    </dgm:pt>
    <dgm:pt modelId="{049C4B49-04C5-440A-A4D2-FB41D4DE28EA}" type="pres">
      <dgm:prSet presAssocID="{74933CC0-7FB0-4C60-A3BD-BFF66DAE43A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95811AA4-54A9-49F3-B3E6-E4FC63F1A4FA}" type="pres">
      <dgm:prSet presAssocID="{74933CC0-7FB0-4C60-A3BD-BFF66DAE43A5}" presName="spaceRect" presStyleCnt="0"/>
      <dgm:spPr/>
    </dgm:pt>
    <dgm:pt modelId="{5AE18AC8-0328-4FCE-8AEC-8329DB9F7563}" type="pres">
      <dgm:prSet presAssocID="{74933CC0-7FB0-4C60-A3BD-BFF66DAE43A5}" presName="parTx" presStyleLbl="revTx" presStyleIdx="3" presStyleCnt="6">
        <dgm:presLayoutVars>
          <dgm:chMax val="0"/>
          <dgm:chPref val="0"/>
        </dgm:presLayoutVars>
      </dgm:prSet>
      <dgm:spPr/>
    </dgm:pt>
    <dgm:pt modelId="{E0C42BE4-D05A-4EB4-A60B-B58BCC2BBFD3}" type="pres">
      <dgm:prSet presAssocID="{9725F67B-ACC5-46BC-A6CA-B26F4CA5D40E}" presName="sibTrans" presStyleCnt="0"/>
      <dgm:spPr/>
    </dgm:pt>
    <dgm:pt modelId="{13452B62-ADC1-43E9-B563-FD0AE1654F01}" type="pres">
      <dgm:prSet presAssocID="{0B9921E7-2DF1-475A-983B-640624179F03}" presName="compNode" presStyleCnt="0"/>
      <dgm:spPr/>
    </dgm:pt>
    <dgm:pt modelId="{E13959D9-2F27-4BF3-9D0E-DE83C551F009}" type="pres">
      <dgm:prSet presAssocID="{0B9921E7-2DF1-475A-983B-640624179F03}" presName="bgRect" presStyleLbl="bgShp" presStyleIdx="4" presStyleCnt="6"/>
      <dgm:spPr/>
    </dgm:pt>
    <dgm:pt modelId="{A79E8910-2EBD-407F-A028-A3BC39071394}" type="pres">
      <dgm:prSet presAssocID="{0B9921E7-2DF1-475A-983B-640624179F0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 in pot"/>
        </a:ext>
      </dgm:extLst>
    </dgm:pt>
    <dgm:pt modelId="{36C4C43F-4EDC-418A-B503-C531D11532E9}" type="pres">
      <dgm:prSet presAssocID="{0B9921E7-2DF1-475A-983B-640624179F03}" presName="spaceRect" presStyleCnt="0"/>
      <dgm:spPr/>
    </dgm:pt>
    <dgm:pt modelId="{B1E93139-3604-4C06-852B-E8CAA932C52A}" type="pres">
      <dgm:prSet presAssocID="{0B9921E7-2DF1-475A-983B-640624179F03}" presName="parTx" presStyleLbl="revTx" presStyleIdx="4" presStyleCnt="6">
        <dgm:presLayoutVars>
          <dgm:chMax val="0"/>
          <dgm:chPref val="0"/>
        </dgm:presLayoutVars>
      </dgm:prSet>
      <dgm:spPr/>
    </dgm:pt>
    <dgm:pt modelId="{0269E7D0-8385-43C0-AB3D-83A27D8D16A2}" type="pres">
      <dgm:prSet presAssocID="{CA6C3141-12EB-4EDB-AA49-EAFFEFFE75D8}" presName="sibTrans" presStyleCnt="0"/>
      <dgm:spPr/>
    </dgm:pt>
    <dgm:pt modelId="{AB24BB24-F8DF-4142-BA76-EC839CC2F419}" type="pres">
      <dgm:prSet presAssocID="{1678DB2C-55BB-49FE-83AA-F62CE1A458CF}" presName="compNode" presStyleCnt="0"/>
      <dgm:spPr/>
    </dgm:pt>
    <dgm:pt modelId="{43B6EDC3-2580-4EDF-8D33-0C8C307A3827}" type="pres">
      <dgm:prSet presAssocID="{1678DB2C-55BB-49FE-83AA-F62CE1A458CF}" presName="bgRect" presStyleLbl="bgShp" presStyleIdx="5" presStyleCnt="6"/>
      <dgm:spPr/>
    </dgm:pt>
    <dgm:pt modelId="{7FD2AC8B-E581-4A14-91CF-B1969021B9CC}" type="pres">
      <dgm:prSet presAssocID="{1678DB2C-55BB-49FE-83AA-F62CE1A458C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 without Stem"/>
        </a:ext>
      </dgm:extLst>
    </dgm:pt>
    <dgm:pt modelId="{B34F0178-1B63-4E8A-9CE9-390DDEB4A364}" type="pres">
      <dgm:prSet presAssocID="{1678DB2C-55BB-49FE-83AA-F62CE1A458CF}" presName="spaceRect" presStyleCnt="0"/>
      <dgm:spPr/>
    </dgm:pt>
    <dgm:pt modelId="{87AA1FEA-87B9-4AD3-841B-7934E0453AE4}" type="pres">
      <dgm:prSet presAssocID="{1678DB2C-55BB-49FE-83AA-F62CE1A458C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DE5B410-BFF3-4DEF-B55C-8BC0933852A8}" type="presOf" srcId="{4AD30520-1D35-429F-ADE0-1D7B15381055}" destId="{7DACAF4C-E7E2-4C3B-8AFA-1FAFD8434BBB}" srcOrd="0" destOrd="0" presId="urn:microsoft.com/office/officeart/2018/2/layout/IconVerticalSolidList"/>
    <dgm:cxn modelId="{4F5BF111-FB67-4737-AA5C-BFC6F2AFA0FE}" type="presOf" srcId="{1678DB2C-55BB-49FE-83AA-F62CE1A458CF}" destId="{87AA1FEA-87B9-4AD3-841B-7934E0453AE4}" srcOrd="0" destOrd="0" presId="urn:microsoft.com/office/officeart/2018/2/layout/IconVerticalSolidList"/>
    <dgm:cxn modelId="{DF1F6C16-B44A-4566-BADE-63462D3E06F5}" type="presOf" srcId="{56254536-791C-4DAB-A37C-D74546AE2FFC}" destId="{332BBCF2-A064-452C-A8C7-C8FC2565F902}" srcOrd="0" destOrd="0" presId="urn:microsoft.com/office/officeart/2018/2/layout/IconVerticalSolidList"/>
    <dgm:cxn modelId="{A29C1922-3947-4C04-9E48-9CAC29A736ED}" type="presOf" srcId="{74933CC0-7FB0-4C60-A3BD-BFF66DAE43A5}" destId="{5AE18AC8-0328-4FCE-8AEC-8329DB9F7563}" srcOrd="0" destOrd="0" presId="urn:microsoft.com/office/officeart/2018/2/layout/IconVerticalSolidList"/>
    <dgm:cxn modelId="{FC4D4F2D-CD27-47EE-A82E-E60A187C39A9}" type="presOf" srcId="{F7DA7777-DCEB-457B-B2FE-FB7FB9B01134}" destId="{A6901311-EE09-4562-9B26-6E5B7B0013EA}" srcOrd="0" destOrd="0" presId="urn:microsoft.com/office/officeart/2018/2/layout/IconVerticalSolidList"/>
    <dgm:cxn modelId="{65FCFC55-6A78-4422-9035-9832ECFA5000}" srcId="{F7DA7777-DCEB-457B-B2FE-FB7FB9B01134}" destId="{0B9921E7-2DF1-475A-983B-640624179F03}" srcOrd="4" destOrd="0" parTransId="{02162D07-E966-4F37-9189-2B80B999F1B7}" sibTransId="{CA6C3141-12EB-4EDB-AA49-EAFFEFFE75D8}"/>
    <dgm:cxn modelId="{C1DE388A-58D8-4C60-8963-3275C0BF227D}" srcId="{F7DA7777-DCEB-457B-B2FE-FB7FB9B01134}" destId="{74933CC0-7FB0-4C60-A3BD-BFF66DAE43A5}" srcOrd="3" destOrd="0" parTransId="{84D45688-5B1E-40CD-AC98-B2FF0375828E}" sibTransId="{9725F67B-ACC5-46BC-A6CA-B26F4CA5D40E}"/>
    <dgm:cxn modelId="{4EEC339A-904E-4CC8-9279-F1E22A92EA65}" type="presOf" srcId="{0B9921E7-2DF1-475A-983B-640624179F03}" destId="{B1E93139-3604-4C06-852B-E8CAA932C52A}" srcOrd="0" destOrd="0" presId="urn:microsoft.com/office/officeart/2018/2/layout/IconVerticalSolidList"/>
    <dgm:cxn modelId="{A15A5DA8-4187-41D3-A3E4-2E2A041BC750}" type="presOf" srcId="{F180A671-F66E-4E4E-88E7-2BDF06D67F1D}" destId="{4BEE8EC4-164F-4EFF-8DF1-3CD1084BE0CE}" srcOrd="0" destOrd="0" presId="urn:microsoft.com/office/officeart/2018/2/layout/IconVerticalSolidList"/>
    <dgm:cxn modelId="{85B724B6-FFD2-42BA-B69C-5BC041EFA06B}" srcId="{F7DA7777-DCEB-457B-B2FE-FB7FB9B01134}" destId="{4AD30520-1D35-429F-ADE0-1D7B15381055}" srcOrd="1" destOrd="0" parTransId="{33601BF3-10E9-408C-A3FA-C4B1042E8016}" sibTransId="{942CEECF-206C-40CB-B44C-FCA7B06C3BFC}"/>
    <dgm:cxn modelId="{5DB20BD4-2D9D-4F54-8E13-B6BBF3DB55BA}" srcId="{F7DA7777-DCEB-457B-B2FE-FB7FB9B01134}" destId="{56254536-791C-4DAB-A37C-D74546AE2FFC}" srcOrd="0" destOrd="0" parTransId="{FAE68AAF-4229-47D8-ABCB-7D7819A4AC51}" sibTransId="{F68DE29E-5EA2-487F-9E6D-375918270ACB}"/>
    <dgm:cxn modelId="{A9D015E8-CDBD-45B6-BB8D-28D4073EDA3E}" srcId="{F7DA7777-DCEB-457B-B2FE-FB7FB9B01134}" destId="{1678DB2C-55BB-49FE-83AA-F62CE1A458CF}" srcOrd="5" destOrd="0" parTransId="{E73B813A-D46B-4AA0-948D-8F050766809C}" sibTransId="{011E6E51-8889-4A3F-B4F0-2BDD961B822D}"/>
    <dgm:cxn modelId="{E044C3F7-3069-4DE0-8C23-8AE8B3DE1B0D}" srcId="{F7DA7777-DCEB-457B-B2FE-FB7FB9B01134}" destId="{F180A671-F66E-4E4E-88E7-2BDF06D67F1D}" srcOrd="2" destOrd="0" parTransId="{9A5B5D20-A082-41A7-8218-E75AFA36A169}" sibTransId="{D47F723B-64F7-48D0-B425-D9FEAC64D33B}"/>
    <dgm:cxn modelId="{3150F69C-4413-4A8F-980F-0D928F6CFCA5}" type="presParOf" srcId="{A6901311-EE09-4562-9B26-6E5B7B0013EA}" destId="{492412D0-F45D-4A9C-99B7-54B7EF67FD63}" srcOrd="0" destOrd="0" presId="urn:microsoft.com/office/officeart/2018/2/layout/IconVerticalSolidList"/>
    <dgm:cxn modelId="{4AB887DB-8F4D-4E15-8961-9E3F7093FFB4}" type="presParOf" srcId="{492412D0-F45D-4A9C-99B7-54B7EF67FD63}" destId="{A941D9BF-EDE7-49F0-97E3-3C1349DE632B}" srcOrd="0" destOrd="0" presId="urn:microsoft.com/office/officeart/2018/2/layout/IconVerticalSolidList"/>
    <dgm:cxn modelId="{33CD0CA5-2CD1-490F-9FF4-35B5AE723EBC}" type="presParOf" srcId="{492412D0-F45D-4A9C-99B7-54B7EF67FD63}" destId="{E7ACDAA4-72E7-4D70-B3A2-89EAEC41451B}" srcOrd="1" destOrd="0" presId="urn:microsoft.com/office/officeart/2018/2/layout/IconVerticalSolidList"/>
    <dgm:cxn modelId="{1335EFCD-6E5D-4ADD-810F-C62ABB5D831E}" type="presParOf" srcId="{492412D0-F45D-4A9C-99B7-54B7EF67FD63}" destId="{6374B307-866F-4F47-987B-B6814957A19D}" srcOrd="2" destOrd="0" presId="urn:microsoft.com/office/officeart/2018/2/layout/IconVerticalSolidList"/>
    <dgm:cxn modelId="{8C8182E8-9DAB-4C11-A32E-DBC0CD64CEBA}" type="presParOf" srcId="{492412D0-F45D-4A9C-99B7-54B7EF67FD63}" destId="{332BBCF2-A064-452C-A8C7-C8FC2565F902}" srcOrd="3" destOrd="0" presId="urn:microsoft.com/office/officeart/2018/2/layout/IconVerticalSolidList"/>
    <dgm:cxn modelId="{98548D57-B379-48F8-B97A-8BCE8A583201}" type="presParOf" srcId="{A6901311-EE09-4562-9B26-6E5B7B0013EA}" destId="{D19C3281-E3EE-4308-AEAA-6AF53DA8BB11}" srcOrd="1" destOrd="0" presId="urn:microsoft.com/office/officeart/2018/2/layout/IconVerticalSolidList"/>
    <dgm:cxn modelId="{7A22D92E-AAE8-4670-93E4-89074BC0165D}" type="presParOf" srcId="{A6901311-EE09-4562-9B26-6E5B7B0013EA}" destId="{F4E09FA6-4A01-4F86-A2F4-6C3313FCC339}" srcOrd="2" destOrd="0" presId="urn:microsoft.com/office/officeart/2018/2/layout/IconVerticalSolidList"/>
    <dgm:cxn modelId="{46744145-7A19-4C0D-BBAD-2FE6E08AD985}" type="presParOf" srcId="{F4E09FA6-4A01-4F86-A2F4-6C3313FCC339}" destId="{15C907AC-D21A-4E28-9E77-812FB357DABF}" srcOrd="0" destOrd="0" presId="urn:microsoft.com/office/officeart/2018/2/layout/IconVerticalSolidList"/>
    <dgm:cxn modelId="{D4C91D22-531E-41B3-8F72-CFF4340A2B41}" type="presParOf" srcId="{F4E09FA6-4A01-4F86-A2F4-6C3313FCC339}" destId="{50066886-D2A1-4E39-8B19-76135A811210}" srcOrd="1" destOrd="0" presId="urn:microsoft.com/office/officeart/2018/2/layout/IconVerticalSolidList"/>
    <dgm:cxn modelId="{F48A33E1-9A57-4A48-A325-A2935E35C7D6}" type="presParOf" srcId="{F4E09FA6-4A01-4F86-A2F4-6C3313FCC339}" destId="{8CDD064C-C6E3-4C54-995D-EC49D05AEA65}" srcOrd="2" destOrd="0" presId="urn:microsoft.com/office/officeart/2018/2/layout/IconVerticalSolidList"/>
    <dgm:cxn modelId="{167FCB77-02E0-429B-81D5-80E45D07A388}" type="presParOf" srcId="{F4E09FA6-4A01-4F86-A2F4-6C3313FCC339}" destId="{7DACAF4C-E7E2-4C3B-8AFA-1FAFD8434BBB}" srcOrd="3" destOrd="0" presId="urn:microsoft.com/office/officeart/2018/2/layout/IconVerticalSolidList"/>
    <dgm:cxn modelId="{FA5212B7-4AF0-4A99-AEA4-20BF330D12C6}" type="presParOf" srcId="{A6901311-EE09-4562-9B26-6E5B7B0013EA}" destId="{1D831683-530C-4C76-A1E5-CAEC2F8B5CE5}" srcOrd="3" destOrd="0" presId="urn:microsoft.com/office/officeart/2018/2/layout/IconVerticalSolidList"/>
    <dgm:cxn modelId="{F8FF9DDA-4E6E-474B-BABE-152B17AEAC06}" type="presParOf" srcId="{A6901311-EE09-4562-9B26-6E5B7B0013EA}" destId="{757790F8-4607-4629-A404-8EDCB99AD882}" srcOrd="4" destOrd="0" presId="urn:microsoft.com/office/officeart/2018/2/layout/IconVerticalSolidList"/>
    <dgm:cxn modelId="{EF9E435A-18B3-4073-A0B9-1978448363E9}" type="presParOf" srcId="{757790F8-4607-4629-A404-8EDCB99AD882}" destId="{4EAB4A85-AC1E-4046-AD1C-2F7379010623}" srcOrd="0" destOrd="0" presId="urn:microsoft.com/office/officeart/2018/2/layout/IconVerticalSolidList"/>
    <dgm:cxn modelId="{6B415077-9B04-489F-A3E6-AAE299EDF7BB}" type="presParOf" srcId="{757790F8-4607-4629-A404-8EDCB99AD882}" destId="{17B52820-F692-4527-A0C4-BA599207837F}" srcOrd="1" destOrd="0" presId="urn:microsoft.com/office/officeart/2018/2/layout/IconVerticalSolidList"/>
    <dgm:cxn modelId="{9FCE6D36-25C9-4D31-90FA-F24C05D98C17}" type="presParOf" srcId="{757790F8-4607-4629-A404-8EDCB99AD882}" destId="{5BD0EC09-F080-4385-96DA-C5459ADD4DB8}" srcOrd="2" destOrd="0" presId="urn:microsoft.com/office/officeart/2018/2/layout/IconVerticalSolidList"/>
    <dgm:cxn modelId="{E4708645-9FA3-431E-8C74-189545AD2172}" type="presParOf" srcId="{757790F8-4607-4629-A404-8EDCB99AD882}" destId="{4BEE8EC4-164F-4EFF-8DF1-3CD1084BE0CE}" srcOrd="3" destOrd="0" presId="urn:microsoft.com/office/officeart/2018/2/layout/IconVerticalSolidList"/>
    <dgm:cxn modelId="{4E6DA7C4-9D0C-4EA3-A177-F108FB6AF773}" type="presParOf" srcId="{A6901311-EE09-4562-9B26-6E5B7B0013EA}" destId="{62C13F5C-F1AE-409D-A323-3F839B325E72}" srcOrd="5" destOrd="0" presId="urn:microsoft.com/office/officeart/2018/2/layout/IconVerticalSolidList"/>
    <dgm:cxn modelId="{6A6AFAE9-590B-4B52-98F3-3F89327CE4AF}" type="presParOf" srcId="{A6901311-EE09-4562-9B26-6E5B7B0013EA}" destId="{6C984624-7CAE-45AB-AF46-8BA56BE640CF}" srcOrd="6" destOrd="0" presId="urn:microsoft.com/office/officeart/2018/2/layout/IconVerticalSolidList"/>
    <dgm:cxn modelId="{4FA0ACDB-C9D6-463E-A5AB-F42048EE52C2}" type="presParOf" srcId="{6C984624-7CAE-45AB-AF46-8BA56BE640CF}" destId="{0FFFFFDB-ACC9-4099-A626-E55AE403DE2F}" srcOrd="0" destOrd="0" presId="urn:microsoft.com/office/officeart/2018/2/layout/IconVerticalSolidList"/>
    <dgm:cxn modelId="{041C13C6-4D42-4A2C-962D-6A562BF8CBA6}" type="presParOf" srcId="{6C984624-7CAE-45AB-AF46-8BA56BE640CF}" destId="{049C4B49-04C5-440A-A4D2-FB41D4DE28EA}" srcOrd="1" destOrd="0" presId="urn:microsoft.com/office/officeart/2018/2/layout/IconVerticalSolidList"/>
    <dgm:cxn modelId="{A55FF55D-CCA8-49B8-8CF4-B2CFE2B1A2F6}" type="presParOf" srcId="{6C984624-7CAE-45AB-AF46-8BA56BE640CF}" destId="{95811AA4-54A9-49F3-B3E6-E4FC63F1A4FA}" srcOrd="2" destOrd="0" presId="urn:microsoft.com/office/officeart/2018/2/layout/IconVerticalSolidList"/>
    <dgm:cxn modelId="{92BFD751-948F-4E23-A56F-958AE06DD5FF}" type="presParOf" srcId="{6C984624-7CAE-45AB-AF46-8BA56BE640CF}" destId="{5AE18AC8-0328-4FCE-8AEC-8329DB9F7563}" srcOrd="3" destOrd="0" presId="urn:microsoft.com/office/officeart/2018/2/layout/IconVerticalSolidList"/>
    <dgm:cxn modelId="{5369F07F-C29C-40F9-8DAD-B8D6EDC6A276}" type="presParOf" srcId="{A6901311-EE09-4562-9B26-6E5B7B0013EA}" destId="{E0C42BE4-D05A-4EB4-A60B-B58BCC2BBFD3}" srcOrd="7" destOrd="0" presId="urn:microsoft.com/office/officeart/2018/2/layout/IconVerticalSolidList"/>
    <dgm:cxn modelId="{F2DC06C6-DDD6-4D1F-B08F-7CB5E016B22C}" type="presParOf" srcId="{A6901311-EE09-4562-9B26-6E5B7B0013EA}" destId="{13452B62-ADC1-43E9-B563-FD0AE1654F01}" srcOrd="8" destOrd="0" presId="urn:microsoft.com/office/officeart/2018/2/layout/IconVerticalSolidList"/>
    <dgm:cxn modelId="{FA6259EB-37D4-483F-8406-7D94BB0193D0}" type="presParOf" srcId="{13452B62-ADC1-43E9-B563-FD0AE1654F01}" destId="{E13959D9-2F27-4BF3-9D0E-DE83C551F009}" srcOrd="0" destOrd="0" presId="urn:microsoft.com/office/officeart/2018/2/layout/IconVerticalSolidList"/>
    <dgm:cxn modelId="{EF697E9C-1322-4F64-A389-B4ED26689E13}" type="presParOf" srcId="{13452B62-ADC1-43E9-B563-FD0AE1654F01}" destId="{A79E8910-2EBD-407F-A028-A3BC39071394}" srcOrd="1" destOrd="0" presId="urn:microsoft.com/office/officeart/2018/2/layout/IconVerticalSolidList"/>
    <dgm:cxn modelId="{56A5D4EB-7E2D-43B2-9190-49C19506641A}" type="presParOf" srcId="{13452B62-ADC1-43E9-B563-FD0AE1654F01}" destId="{36C4C43F-4EDC-418A-B503-C531D11532E9}" srcOrd="2" destOrd="0" presId="urn:microsoft.com/office/officeart/2018/2/layout/IconVerticalSolidList"/>
    <dgm:cxn modelId="{33721145-202E-4E0F-859A-5C4D569C4B37}" type="presParOf" srcId="{13452B62-ADC1-43E9-B563-FD0AE1654F01}" destId="{B1E93139-3604-4C06-852B-E8CAA932C52A}" srcOrd="3" destOrd="0" presId="urn:microsoft.com/office/officeart/2018/2/layout/IconVerticalSolidList"/>
    <dgm:cxn modelId="{A3D0C856-C176-4996-8B64-542809376400}" type="presParOf" srcId="{A6901311-EE09-4562-9B26-6E5B7B0013EA}" destId="{0269E7D0-8385-43C0-AB3D-83A27D8D16A2}" srcOrd="9" destOrd="0" presId="urn:microsoft.com/office/officeart/2018/2/layout/IconVerticalSolidList"/>
    <dgm:cxn modelId="{05468E93-FCAA-4DEA-83A8-E20388215BF8}" type="presParOf" srcId="{A6901311-EE09-4562-9B26-6E5B7B0013EA}" destId="{AB24BB24-F8DF-4142-BA76-EC839CC2F419}" srcOrd="10" destOrd="0" presId="urn:microsoft.com/office/officeart/2018/2/layout/IconVerticalSolidList"/>
    <dgm:cxn modelId="{2C522C74-FFC2-4949-B24D-7B5452C01A50}" type="presParOf" srcId="{AB24BB24-F8DF-4142-BA76-EC839CC2F419}" destId="{43B6EDC3-2580-4EDF-8D33-0C8C307A3827}" srcOrd="0" destOrd="0" presId="urn:microsoft.com/office/officeart/2018/2/layout/IconVerticalSolidList"/>
    <dgm:cxn modelId="{C74C7E8C-868A-4728-9A49-79AD92D2BF42}" type="presParOf" srcId="{AB24BB24-F8DF-4142-BA76-EC839CC2F419}" destId="{7FD2AC8B-E581-4A14-91CF-B1969021B9CC}" srcOrd="1" destOrd="0" presId="urn:microsoft.com/office/officeart/2018/2/layout/IconVerticalSolidList"/>
    <dgm:cxn modelId="{ABE1616F-D57B-478D-8E93-E0270F0C5EC9}" type="presParOf" srcId="{AB24BB24-F8DF-4142-BA76-EC839CC2F419}" destId="{B34F0178-1B63-4E8A-9CE9-390DDEB4A364}" srcOrd="2" destOrd="0" presId="urn:microsoft.com/office/officeart/2018/2/layout/IconVerticalSolidList"/>
    <dgm:cxn modelId="{8FBAD3D3-9BCC-4BE7-9740-BE0E9FD729C8}" type="presParOf" srcId="{AB24BB24-F8DF-4142-BA76-EC839CC2F419}" destId="{87AA1FEA-87B9-4AD3-841B-7934E0453A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6A451-08BB-4433-A377-B67A4615B8F4}">
      <dsp:nvSpPr>
        <dsp:cNvPr id="0" name=""/>
        <dsp:cNvSpPr/>
      </dsp:nvSpPr>
      <dsp:spPr>
        <a:xfrm>
          <a:off x="9738772" y="3890383"/>
          <a:ext cx="91440" cy="1064663"/>
        </a:xfrm>
        <a:custGeom>
          <a:avLst/>
          <a:gdLst/>
          <a:ahLst/>
          <a:cxnLst/>
          <a:rect l="0" t="0" r="0" b="0"/>
          <a:pathLst>
            <a:path>
              <a:moveTo>
                <a:pt x="126391" y="0"/>
              </a:moveTo>
              <a:lnTo>
                <a:pt x="126391" y="900518"/>
              </a:lnTo>
              <a:lnTo>
                <a:pt x="45720" y="900518"/>
              </a:lnTo>
              <a:lnTo>
                <a:pt x="45720" y="106466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2AEE8-1816-40BB-AB9E-7F931796FB06}">
      <dsp:nvSpPr>
        <dsp:cNvPr id="0" name=""/>
        <dsp:cNvSpPr/>
      </dsp:nvSpPr>
      <dsp:spPr>
        <a:xfrm>
          <a:off x="7103009" y="3890383"/>
          <a:ext cx="2762154" cy="877281"/>
        </a:xfrm>
        <a:custGeom>
          <a:avLst/>
          <a:gdLst/>
          <a:ahLst/>
          <a:cxnLst/>
          <a:rect l="0" t="0" r="0" b="0"/>
          <a:pathLst>
            <a:path>
              <a:moveTo>
                <a:pt x="2762154" y="0"/>
              </a:moveTo>
              <a:lnTo>
                <a:pt x="2762154" y="713136"/>
              </a:lnTo>
              <a:lnTo>
                <a:pt x="0" y="713136"/>
              </a:lnTo>
              <a:lnTo>
                <a:pt x="0" y="87728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6C0BD-D5F3-4686-BC6C-D0A8FBFEDA29}">
      <dsp:nvSpPr>
        <dsp:cNvPr id="0" name=""/>
        <dsp:cNvSpPr/>
      </dsp:nvSpPr>
      <dsp:spPr>
        <a:xfrm>
          <a:off x="8560064" y="2073953"/>
          <a:ext cx="1305100" cy="6912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138"/>
              </a:lnTo>
              <a:lnTo>
                <a:pt x="1305100" y="527138"/>
              </a:lnTo>
              <a:lnTo>
                <a:pt x="1305100" y="6912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E9AB3-49C3-41A2-827B-D47D91E49D8F}">
      <dsp:nvSpPr>
        <dsp:cNvPr id="0" name=""/>
        <dsp:cNvSpPr/>
      </dsp:nvSpPr>
      <dsp:spPr>
        <a:xfrm>
          <a:off x="7274827" y="2073953"/>
          <a:ext cx="1285237" cy="551226"/>
        </a:xfrm>
        <a:custGeom>
          <a:avLst/>
          <a:gdLst/>
          <a:ahLst/>
          <a:cxnLst/>
          <a:rect l="0" t="0" r="0" b="0"/>
          <a:pathLst>
            <a:path>
              <a:moveTo>
                <a:pt x="1285237" y="0"/>
              </a:moveTo>
              <a:lnTo>
                <a:pt x="1285237" y="387080"/>
              </a:lnTo>
              <a:lnTo>
                <a:pt x="0" y="387080"/>
              </a:lnTo>
              <a:lnTo>
                <a:pt x="0" y="55122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54951F-1917-4FE8-9DCA-8666B698114E}">
      <dsp:nvSpPr>
        <dsp:cNvPr id="0" name=""/>
        <dsp:cNvSpPr/>
      </dsp:nvSpPr>
      <dsp:spPr>
        <a:xfrm>
          <a:off x="5314254" y="948807"/>
          <a:ext cx="3245809" cy="509876"/>
        </a:xfrm>
        <a:custGeom>
          <a:avLst/>
          <a:gdLst/>
          <a:ahLst/>
          <a:cxnLst/>
          <a:rect l="0" t="0" r="0" b="0"/>
          <a:pathLst>
            <a:path>
              <a:moveTo>
                <a:pt x="0" y="509876"/>
              </a:moveTo>
              <a:lnTo>
                <a:pt x="324580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36A5C-C3AA-4777-ABAD-31EBF41422EA}">
      <dsp:nvSpPr>
        <dsp:cNvPr id="0" name=""/>
        <dsp:cNvSpPr/>
      </dsp:nvSpPr>
      <dsp:spPr>
        <a:xfrm>
          <a:off x="2635872" y="3408421"/>
          <a:ext cx="1353809" cy="1100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253"/>
              </a:lnTo>
              <a:lnTo>
                <a:pt x="1353809" y="936253"/>
              </a:lnTo>
              <a:lnTo>
                <a:pt x="1353809" y="110039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A385F-C6DE-44B0-90EB-21F4832B1D91}">
      <dsp:nvSpPr>
        <dsp:cNvPr id="0" name=""/>
        <dsp:cNvSpPr/>
      </dsp:nvSpPr>
      <dsp:spPr>
        <a:xfrm>
          <a:off x="1285164" y="3408421"/>
          <a:ext cx="1350708" cy="763563"/>
        </a:xfrm>
        <a:custGeom>
          <a:avLst/>
          <a:gdLst/>
          <a:ahLst/>
          <a:cxnLst/>
          <a:rect l="0" t="0" r="0" b="0"/>
          <a:pathLst>
            <a:path>
              <a:moveTo>
                <a:pt x="1350708" y="0"/>
              </a:moveTo>
              <a:lnTo>
                <a:pt x="1350708" y="599418"/>
              </a:lnTo>
              <a:lnTo>
                <a:pt x="0" y="599418"/>
              </a:lnTo>
              <a:lnTo>
                <a:pt x="0" y="76356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F46EB-D2F1-4FF6-AC72-BF952C6529F6}">
      <dsp:nvSpPr>
        <dsp:cNvPr id="0" name=""/>
        <dsp:cNvSpPr/>
      </dsp:nvSpPr>
      <dsp:spPr>
        <a:xfrm>
          <a:off x="2635872" y="1458684"/>
          <a:ext cx="2678382" cy="824591"/>
        </a:xfrm>
        <a:custGeom>
          <a:avLst/>
          <a:gdLst/>
          <a:ahLst/>
          <a:cxnLst/>
          <a:rect l="0" t="0" r="0" b="0"/>
          <a:pathLst>
            <a:path>
              <a:moveTo>
                <a:pt x="2678382" y="0"/>
              </a:moveTo>
              <a:lnTo>
                <a:pt x="2678382" y="660446"/>
              </a:lnTo>
              <a:lnTo>
                <a:pt x="0" y="660446"/>
              </a:lnTo>
              <a:lnTo>
                <a:pt x="0" y="82459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D026E6-DC0E-41AA-8826-C9E46630741C}">
      <dsp:nvSpPr>
        <dsp:cNvPr id="0" name=""/>
        <dsp:cNvSpPr/>
      </dsp:nvSpPr>
      <dsp:spPr>
        <a:xfrm>
          <a:off x="3900912" y="94703"/>
          <a:ext cx="2826684" cy="13639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7CFE6-3781-4F17-95AA-255C5591AAC4}">
      <dsp:nvSpPr>
        <dsp:cNvPr id="0" name=""/>
        <dsp:cNvSpPr/>
      </dsp:nvSpPr>
      <dsp:spPr>
        <a:xfrm>
          <a:off x="4097787" y="281736"/>
          <a:ext cx="2826684" cy="1363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Vyšší rostliny</a:t>
          </a:r>
        </a:p>
      </dsp:txBody>
      <dsp:txXfrm>
        <a:off x="4137737" y="321686"/>
        <a:ext cx="2746784" cy="1284080"/>
      </dsp:txXfrm>
    </dsp:sp>
    <dsp:sp modelId="{19B40112-03CB-4754-A880-FCB3CE421336}">
      <dsp:nvSpPr>
        <dsp:cNvPr id="0" name=""/>
        <dsp:cNvSpPr/>
      </dsp:nvSpPr>
      <dsp:spPr>
        <a:xfrm>
          <a:off x="1749930" y="2283275"/>
          <a:ext cx="1771882" cy="11251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EE1BC-73A8-466A-AD8F-14985BA705D5}">
      <dsp:nvSpPr>
        <dsp:cNvPr id="0" name=""/>
        <dsp:cNvSpPr/>
      </dsp:nvSpPr>
      <dsp:spPr>
        <a:xfrm>
          <a:off x="1946806" y="2470307"/>
          <a:ext cx="1771882" cy="1125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Výtrusné</a:t>
          </a:r>
        </a:p>
      </dsp:txBody>
      <dsp:txXfrm>
        <a:off x="1979760" y="2503261"/>
        <a:ext cx="1705974" cy="1059237"/>
      </dsp:txXfrm>
    </dsp:sp>
    <dsp:sp modelId="{C9051EB4-C30D-4673-B3EE-E75927ADFF90}">
      <dsp:nvSpPr>
        <dsp:cNvPr id="0" name=""/>
        <dsp:cNvSpPr/>
      </dsp:nvSpPr>
      <dsp:spPr>
        <a:xfrm>
          <a:off x="399222" y="4171984"/>
          <a:ext cx="1771882" cy="1125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BA4BE-BFAD-4839-9CAE-E97A133BCDBF}">
      <dsp:nvSpPr>
        <dsp:cNvPr id="0" name=""/>
        <dsp:cNvSpPr/>
      </dsp:nvSpPr>
      <dsp:spPr>
        <a:xfrm>
          <a:off x="596098" y="4359016"/>
          <a:ext cx="1771882" cy="1125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mechorosty</a:t>
          </a:r>
        </a:p>
      </dsp:txBody>
      <dsp:txXfrm>
        <a:off x="629052" y="4391970"/>
        <a:ext cx="1705974" cy="1059237"/>
      </dsp:txXfrm>
    </dsp:sp>
    <dsp:sp modelId="{369B77C1-6B25-4B50-BD85-180CE47F52A4}">
      <dsp:nvSpPr>
        <dsp:cNvPr id="0" name=""/>
        <dsp:cNvSpPr/>
      </dsp:nvSpPr>
      <dsp:spPr>
        <a:xfrm>
          <a:off x="3103740" y="4508819"/>
          <a:ext cx="1771882" cy="1125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6EFF4-2F9F-4CCA-86D4-D7C751B1005B}">
      <dsp:nvSpPr>
        <dsp:cNvPr id="0" name=""/>
        <dsp:cNvSpPr/>
      </dsp:nvSpPr>
      <dsp:spPr>
        <a:xfrm>
          <a:off x="3300615" y="4695851"/>
          <a:ext cx="1771882" cy="1125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kapraďorosty</a:t>
          </a:r>
        </a:p>
      </dsp:txBody>
      <dsp:txXfrm>
        <a:off x="3333569" y="4728805"/>
        <a:ext cx="1705974" cy="1059237"/>
      </dsp:txXfrm>
    </dsp:sp>
    <dsp:sp modelId="{98156B83-4C28-4CF4-8ABF-568879FF2032}">
      <dsp:nvSpPr>
        <dsp:cNvPr id="0" name=""/>
        <dsp:cNvSpPr/>
      </dsp:nvSpPr>
      <dsp:spPr>
        <a:xfrm>
          <a:off x="7674122" y="948807"/>
          <a:ext cx="1771882" cy="11251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FF2B7-D0E9-47FC-A4D0-20C266E6988C}">
      <dsp:nvSpPr>
        <dsp:cNvPr id="0" name=""/>
        <dsp:cNvSpPr/>
      </dsp:nvSpPr>
      <dsp:spPr>
        <a:xfrm>
          <a:off x="7870998" y="1135839"/>
          <a:ext cx="1771882" cy="1125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Semenné rostliny</a:t>
          </a:r>
        </a:p>
      </dsp:txBody>
      <dsp:txXfrm>
        <a:off x="7903952" y="1168793"/>
        <a:ext cx="1705974" cy="1059237"/>
      </dsp:txXfrm>
    </dsp:sp>
    <dsp:sp modelId="{AB32FC77-DADB-48FD-88D6-88254B75F9F7}">
      <dsp:nvSpPr>
        <dsp:cNvPr id="0" name=""/>
        <dsp:cNvSpPr/>
      </dsp:nvSpPr>
      <dsp:spPr>
        <a:xfrm>
          <a:off x="6388885" y="2625179"/>
          <a:ext cx="1771882" cy="1125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20E2D-6A5C-4198-A7EB-E4CB097A272D}">
      <dsp:nvSpPr>
        <dsp:cNvPr id="0" name=""/>
        <dsp:cNvSpPr/>
      </dsp:nvSpPr>
      <dsp:spPr>
        <a:xfrm>
          <a:off x="6585761" y="2812211"/>
          <a:ext cx="1771882" cy="1125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Nahosemenné</a:t>
          </a:r>
        </a:p>
      </dsp:txBody>
      <dsp:txXfrm>
        <a:off x="6618715" y="2845165"/>
        <a:ext cx="1705974" cy="1059237"/>
      </dsp:txXfrm>
    </dsp:sp>
    <dsp:sp modelId="{5414E536-A997-4975-AD8D-8670864CADAC}">
      <dsp:nvSpPr>
        <dsp:cNvPr id="0" name=""/>
        <dsp:cNvSpPr/>
      </dsp:nvSpPr>
      <dsp:spPr>
        <a:xfrm>
          <a:off x="8979222" y="2765237"/>
          <a:ext cx="1771882" cy="1125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ABB4E-136C-4B98-9C06-6646B173751E}">
      <dsp:nvSpPr>
        <dsp:cNvPr id="0" name=""/>
        <dsp:cNvSpPr/>
      </dsp:nvSpPr>
      <dsp:spPr>
        <a:xfrm>
          <a:off x="9176098" y="2952269"/>
          <a:ext cx="1771882" cy="1125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Krytosemenné</a:t>
          </a:r>
        </a:p>
      </dsp:txBody>
      <dsp:txXfrm>
        <a:off x="9209052" y="2985223"/>
        <a:ext cx="1705974" cy="1059237"/>
      </dsp:txXfrm>
    </dsp:sp>
    <dsp:sp modelId="{7281AD52-96F6-4111-A209-58D726DE2DB3}">
      <dsp:nvSpPr>
        <dsp:cNvPr id="0" name=""/>
        <dsp:cNvSpPr/>
      </dsp:nvSpPr>
      <dsp:spPr>
        <a:xfrm>
          <a:off x="6217068" y="4767665"/>
          <a:ext cx="1771882" cy="11251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0F66-B3CE-4E87-B219-EF92CC2CCB5C}">
      <dsp:nvSpPr>
        <dsp:cNvPr id="0" name=""/>
        <dsp:cNvSpPr/>
      </dsp:nvSpPr>
      <dsp:spPr>
        <a:xfrm>
          <a:off x="6413944" y="4954697"/>
          <a:ext cx="1771882" cy="1125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Jednoděložné</a:t>
          </a:r>
        </a:p>
      </dsp:txBody>
      <dsp:txXfrm>
        <a:off x="6446898" y="4987651"/>
        <a:ext cx="1705974" cy="1059237"/>
      </dsp:txXfrm>
    </dsp:sp>
    <dsp:sp modelId="{95B7DC81-4ACA-4349-8BBC-644163A5B8D4}">
      <dsp:nvSpPr>
        <dsp:cNvPr id="0" name=""/>
        <dsp:cNvSpPr/>
      </dsp:nvSpPr>
      <dsp:spPr>
        <a:xfrm>
          <a:off x="8898551" y="4955046"/>
          <a:ext cx="1771882" cy="9928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DFE19-35BB-48F4-9D8E-119FB6AFDBE3}">
      <dsp:nvSpPr>
        <dsp:cNvPr id="0" name=""/>
        <dsp:cNvSpPr/>
      </dsp:nvSpPr>
      <dsp:spPr>
        <a:xfrm>
          <a:off x="9095426" y="5142079"/>
          <a:ext cx="1771882" cy="992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Dvouděložné</a:t>
          </a:r>
        </a:p>
      </dsp:txBody>
      <dsp:txXfrm>
        <a:off x="9124504" y="5171157"/>
        <a:ext cx="1713726" cy="934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1D9BF-EDE7-49F0-97E3-3C1349DE632B}">
      <dsp:nvSpPr>
        <dsp:cNvPr id="0" name=""/>
        <dsp:cNvSpPr/>
      </dsp:nvSpPr>
      <dsp:spPr>
        <a:xfrm>
          <a:off x="0" y="5184"/>
          <a:ext cx="6828323" cy="8044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CDAA4-72E7-4D70-B3A2-89EAEC41451B}">
      <dsp:nvSpPr>
        <dsp:cNvPr id="0" name=""/>
        <dsp:cNvSpPr/>
      </dsp:nvSpPr>
      <dsp:spPr>
        <a:xfrm>
          <a:off x="243341" y="186182"/>
          <a:ext cx="442870" cy="4424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BBCF2-A064-452C-A8C7-C8FC2565F902}">
      <dsp:nvSpPr>
        <dsp:cNvPr id="0" name=""/>
        <dsp:cNvSpPr/>
      </dsp:nvSpPr>
      <dsp:spPr>
        <a:xfrm>
          <a:off x="929552" y="5184"/>
          <a:ext cx="5856775" cy="8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17" tIns="93117" rIns="93117" bIns="9311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Vajíčka jsou chráněna v semeníku</a:t>
          </a:r>
          <a:endParaRPr lang="en-US" sz="2400" kern="1200" dirty="0"/>
        </a:p>
      </dsp:txBody>
      <dsp:txXfrm>
        <a:off x="929552" y="5184"/>
        <a:ext cx="5856775" cy="879848"/>
      </dsp:txXfrm>
    </dsp:sp>
    <dsp:sp modelId="{15C907AC-D21A-4E28-9E77-812FB357DABF}">
      <dsp:nvSpPr>
        <dsp:cNvPr id="0" name=""/>
        <dsp:cNvSpPr/>
      </dsp:nvSpPr>
      <dsp:spPr>
        <a:xfrm>
          <a:off x="0" y="1104995"/>
          <a:ext cx="6828323" cy="8044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66886-D2A1-4E39-8B19-76135A811210}">
      <dsp:nvSpPr>
        <dsp:cNvPr id="0" name=""/>
        <dsp:cNvSpPr/>
      </dsp:nvSpPr>
      <dsp:spPr>
        <a:xfrm>
          <a:off x="243341" y="1285993"/>
          <a:ext cx="442870" cy="4424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CAF4C-E7E2-4C3B-8AFA-1FAFD8434BBB}">
      <dsp:nvSpPr>
        <dsp:cNvPr id="0" name=""/>
        <dsp:cNvSpPr/>
      </dsp:nvSpPr>
      <dsp:spPr>
        <a:xfrm>
          <a:off x="929552" y="1104995"/>
          <a:ext cx="5856775" cy="8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17" tIns="93117" rIns="93117" bIns="9311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Po oplodnění se vyvíjí z vajíček semena</a:t>
          </a:r>
          <a:endParaRPr lang="en-US" sz="2400" kern="1200" dirty="0"/>
        </a:p>
      </dsp:txBody>
      <dsp:txXfrm>
        <a:off x="929552" y="1104995"/>
        <a:ext cx="5856775" cy="879848"/>
      </dsp:txXfrm>
    </dsp:sp>
    <dsp:sp modelId="{4EAB4A85-AC1E-4046-AD1C-2F7379010623}">
      <dsp:nvSpPr>
        <dsp:cNvPr id="0" name=""/>
        <dsp:cNvSpPr/>
      </dsp:nvSpPr>
      <dsp:spPr>
        <a:xfrm>
          <a:off x="0" y="2204806"/>
          <a:ext cx="6828323" cy="8044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52820-F692-4527-A0C4-BA599207837F}">
      <dsp:nvSpPr>
        <dsp:cNvPr id="0" name=""/>
        <dsp:cNvSpPr/>
      </dsp:nvSpPr>
      <dsp:spPr>
        <a:xfrm>
          <a:off x="243341" y="2385804"/>
          <a:ext cx="442870" cy="4424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E8EC4-164F-4EFF-8DF1-3CD1084BE0CE}">
      <dsp:nvSpPr>
        <dsp:cNvPr id="0" name=""/>
        <dsp:cNvSpPr/>
      </dsp:nvSpPr>
      <dsp:spPr>
        <a:xfrm>
          <a:off x="929552" y="2204806"/>
          <a:ext cx="5856775" cy="8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17" tIns="93117" rIns="93117" bIns="9311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Semena ukrytá v plodech</a:t>
          </a:r>
          <a:endParaRPr lang="en-US" sz="2400" kern="1200" dirty="0"/>
        </a:p>
      </dsp:txBody>
      <dsp:txXfrm>
        <a:off x="929552" y="2204806"/>
        <a:ext cx="5856775" cy="879848"/>
      </dsp:txXfrm>
    </dsp:sp>
    <dsp:sp modelId="{0FFFFFDB-ACC9-4099-A626-E55AE403DE2F}">
      <dsp:nvSpPr>
        <dsp:cNvPr id="0" name=""/>
        <dsp:cNvSpPr/>
      </dsp:nvSpPr>
      <dsp:spPr>
        <a:xfrm>
          <a:off x="0" y="3304618"/>
          <a:ext cx="6828323" cy="8044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C4B49-04C5-440A-A4D2-FB41D4DE28EA}">
      <dsp:nvSpPr>
        <dsp:cNvPr id="0" name=""/>
        <dsp:cNvSpPr/>
      </dsp:nvSpPr>
      <dsp:spPr>
        <a:xfrm>
          <a:off x="243341" y="3485615"/>
          <a:ext cx="442870" cy="4424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18AC8-0328-4FCE-8AEC-8329DB9F7563}">
      <dsp:nvSpPr>
        <dsp:cNvPr id="0" name=""/>
        <dsp:cNvSpPr/>
      </dsp:nvSpPr>
      <dsp:spPr>
        <a:xfrm>
          <a:off x="929552" y="3304618"/>
          <a:ext cx="5856775" cy="8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17" tIns="93117" rIns="93117" bIns="9311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Stromy a byliny</a:t>
          </a:r>
          <a:endParaRPr lang="en-US" sz="2400" kern="1200" dirty="0"/>
        </a:p>
      </dsp:txBody>
      <dsp:txXfrm>
        <a:off x="929552" y="3304618"/>
        <a:ext cx="5856775" cy="879848"/>
      </dsp:txXfrm>
    </dsp:sp>
    <dsp:sp modelId="{E13959D9-2F27-4BF3-9D0E-DE83C551F009}">
      <dsp:nvSpPr>
        <dsp:cNvPr id="0" name=""/>
        <dsp:cNvSpPr/>
      </dsp:nvSpPr>
      <dsp:spPr>
        <a:xfrm>
          <a:off x="0" y="4404429"/>
          <a:ext cx="6828323" cy="8044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E8910-2EBD-407F-A028-A3BC39071394}">
      <dsp:nvSpPr>
        <dsp:cNvPr id="0" name=""/>
        <dsp:cNvSpPr/>
      </dsp:nvSpPr>
      <dsp:spPr>
        <a:xfrm>
          <a:off x="243341" y="4585426"/>
          <a:ext cx="442870" cy="44243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93139-3604-4C06-852B-E8CAA932C52A}">
      <dsp:nvSpPr>
        <dsp:cNvPr id="0" name=""/>
        <dsp:cNvSpPr/>
      </dsp:nvSpPr>
      <dsp:spPr>
        <a:xfrm>
          <a:off x="929552" y="4404429"/>
          <a:ext cx="5856775" cy="8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17" tIns="93117" rIns="93117" bIns="9311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Vytvářejí pravé květy</a:t>
          </a:r>
          <a:endParaRPr lang="en-US" sz="2400" kern="1200" dirty="0"/>
        </a:p>
      </dsp:txBody>
      <dsp:txXfrm>
        <a:off x="929552" y="4404429"/>
        <a:ext cx="5856775" cy="879848"/>
      </dsp:txXfrm>
    </dsp:sp>
    <dsp:sp modelId="{43B6EDC3-2580-4EDF-8D33-0C8C307A3827}">
      <dsp:nvSpPr>
        <dsp:cNvPr id="0" name=""/>
        <dsp:cNvSpPr/>
      </dsp:nvSpPr>
      <dsp:spPr>
        <a:xfrm>
          <a:off x="0" y="5504240"/>
          <a:ext cx="6828323" cy="80443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2AC8B-E581-4A14-91CF-B1969021B9CC}">
      <dsp:nvSpPr>
        <dsp:cNvPr id="0" name=""/>
        <dsp:cNvSpPr/>
      </dsp:nvSpPr>
      <dsp:spPr>
        <a:xfrm>
          <a:off x="243578" y="5685237"/>
          <a:ext cx="442870" cy="44243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A1FEA-87B9-4AD3-841B-7934E0453AE4}">
      <dsp:nvSpPr>
        <dsp:cNvPr id="0" name=""/>
        <dsp:cNvSpPr/>
      </dsp:nvSpPr>
      <dsp:spPr>
        <a:xfrm>
          <a:off x="930028" y="5504240"/>
          <a:ext cx="5811104" cy="879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17" tIns="93117" rIns="93117" bIns="9311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Květy mají rozmnožovací orgány (samčí - tyčinky a samičí – pestíky)</a:t>
          </a:r>
          <a:endParaRPr lang="en-US" sz="2400" kern="1200" dirty="0"/>
        </a:p>
      </dsp:txBody>
      <dsp:txXfrm>
        <a:off x="930028" y="5504240"/>
        <a:ext cx="5811104" cy="879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25C02-2C41-4394-6CC9-8CD63DAB5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9EBDF8-18C4-BE61-8EDD-720AEDF5E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2DBA5-ABE4-BF9F-04C2-97B15C323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0EB4B9-C7C5-23AD-DEAA-F428B50F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E0E89D-5346-12CD-75E4-E357B76C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3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E69B8-5C24-3C3C-4DBD-BA56BC36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7B54D55-F614-C06F-A078-5E7D65DDD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9F34CA-39DC-07AF-806F-FEEDD8FFA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8A3FD7-39B6-D449-BFE1-009231A9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682DAD-6777-525F-19AC-EF332F80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57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CB42D9D-6550-F13D-8A82-8BD594129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34B893-6E44-5495-44DB-B3EAC39C6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6C7428-47F3-C430-EA61-3653FC3B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91E0B6-4269-97DE-2D45-9DEDE3EC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3F2755-F1D4-4CAC-0804-7B2B027D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95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920C7-DB04-95D2-B5E4-E688E63E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84A143-27D0-67FF-98D8-7187AC08A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A8469A-3234-AEE1-6775-67F888AF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74DB25-F654-9604-3D1E-5136E8AC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E08F0-077E-38BE-D0AA-5BB8B625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40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C55D4-6A37-E203-714B-7C9A2C8FE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815041-3C01-8FE3-1E4C-961D3D125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009A74-27D6-8AE2-9901-030D7201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AB4127-CE4A-9378-5115-2AA66703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FA1E97-D1C1-0E81-D1DC-90621011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01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5E6B21-19DE-3D58-B481-1918A2F9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FB02F2-B1A2-2C58-A86B-D4A4E08A9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913EF2-CDAD-EF33-9F1F-A2F82230F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7B9507-94BA-D775-EEEC-8AEF8F79F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73A2EB-AB5E-D460-F893-50179F8F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1A1AD6-42BF-6C1C-BFF5-DB298689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01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0DE85-CC5A-584F-B8BF-C23B1EA7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D1AB81-807E-C5A4-F790-0DB58D101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65D0D0-F6D9-770D-4113-75576E37A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F35E05-729E-A313-3E46-EBFB9EA63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26ED6B3-8D1B-DCD8-A178-0A176A5B6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6E69E05-502B-5E6A-9D4A-87E357C4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B4CDAE-C53A-3655-ED3A-3D0DA55C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469F6-3B03-F6D8-3DBA-3AE71961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24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2EF6B-4CD1-69A5-D0AA-3412A473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FD6AF74-0504-FCEC-0CA6-7005B1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66BCC3-6DBE-43C8-1D63-913786F6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043C16-826F-8360-8231-3BF78130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2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BC99E11-E532-E27F-09A2-4E76707C4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3E40952-5EC3-8EC8-6F95-DEE41CE3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570A82-0E0B-FF78-5FDA-A7751129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13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A7DC5-3409-9D3C-8522-2F4CFA41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9DCAF1-9BD3-3A19-5956-154DD77E8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B3FFE8-767B-42E0-ADE9-D71885CE8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CE6A20-E753-B550-C4C0-27A90B5E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642CD1-5EEC-575D-55F3-BF6DC54F7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7009C0-9DFC-3911-9824-F47F686F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6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407A2-FC1A-CEA9-5ED2-4CE7EBBE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93F3013-EBF0-2DD9-92A8-2548EAEDC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4E5BC8-6188-E79F-83A4-444564E30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288113-89D9-9A07-0BE2-D8563F128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9A2F85-414B-A94A-17D6-20289AF2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39A421-AB3F-716E-A55B-7D9D47CC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74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A8EB685-F2D0-5BC6-A258-C2B363B27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6A0B85-3F4D-8E78-1416-C65AC3AB8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345E6C-4817-68DD-7B69-EEEC29998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06C6F-12EF-430E-92AC-68B6B6AD5BE1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A394FB-D725-B8E0-B621-FFA28EC1A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1EA07E-6970-9058-610B-611D5906B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453B3-359F-47FA-B0A1-68C7A66DD1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6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H07H1PC6OU&amp;ab_channel=Elis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LiHAsn-2O4&amp;ab_channel=MiroslavSchneider" TargetMode="External"/><Relationship Id="rId4" Type="http://schemas.openxmlformats.org/officeDocument/2006/relationships/hyperlink" Target="https://www.youtube.com/watch?v=CM8_nUuPhnQ&amp;ab_channel=CVM-CzechVideoMemor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ohled shora na zelenou rostlinu">
            <a:extLst>
              <a:ext uri="{FF2B5EF4-FFF2-40B4-BE49-F238E27FC236}">
                <a16:creationId xmlns:a16="http://schemas.microsoft.com/office/drawing/2014/main" id="{22747628-855B-A176-7BE0-094A7E62B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DAC21E-E111-8DF5-E889-190D2FBE8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2520584"/>
            <a:ext cx="10230896" cy="3011536"/>
          </a:xfrm>
        </p:spPr>
        <p:txBody>
          <a:bodyPr>
            <a:normAutofit/>
          </a:bodyPr>
          <a:lstStyle/>
          <a:p>
            <a:pPr algn="l"/>
            <a:r>
              <a:rPr lang="cs-CZ" sz="8000" dirty="0">
                <a:latin typeface="+mn-lt"/>
              </a:rPr>
              <a:t>Krytosemenné rostliny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829E9A-4B23-0C0A-6DEB-FF0B4ADF8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cs-CZ" sz="2800" dirty="0"/>
              <a:t>Semena ukrytá v plodech</a:t>
            </a:r>
          </a:p>
        </p:txBody>
      </p:sp>
    </p:spTree>
    <p:extLst>
      <p:ext uri="{BB962C8B-B14F-4D97-AF65-F5344CB8AC3E}">
        <p14:creationId xmlns:p14="http://schemas.microsoft.com/office/powerpoint/2010/main" val="878470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0D46EA-7F44-86B0-DB42-1B281C49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Listnaté stromy a keře</a:t>
            </a:r>
          </a:p>
        </p:txBody>
      </p:sp>
      <p:pic>
        <p:nvPicPr>
          <p:cNvPr id="2050" name="Picture 2" descr="Učíme se listnaté stromy a jejich plody | McPen baví">
            <a:extLst>
              <a:ext uri="{FF2B5EF4-FFF2-40B4-BE49-F238E27FC236}">
                <a16:creationId xmlns:a16="http://schemas.microsoft.com/office/drawing/2014/main" id="{0E67063C-2004-DBAD-B8C7-4BA58F3F06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7031" y="708674"/>
            <a:ext cx="7689967" cy="54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79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0D46EA-7F44-86B0-DB42-1B281C49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Listnaté stromy a keře</a:t>
            </a:r>
          </a:p>
        </p:txBody>
      </p:sp>
      <p:pic>
        <p:nvPicPr>
          <p:cNvPr id="4" name="Picture 2" descr="Učíme se listnaté stromy a jejich plody | McPen baví">
            <a:extLst>
              <a:ext uri="{FF2B5EF4-FFF2-40B4-BE49-F238E27FC236}">
                <a16:creationId xmlns:a16="http://schemas.microsoft.com/office/drawing/2014/main" id="{05CFABBF-FAFB-8EC0-909E-30265CE30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823" y="681361"/>
            <a:ext cx="7767180" cy="549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09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6EB870-AD27-C4D4-AF64-DD849C04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6" y="541883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Dub zimní</a:t>
            </a:r>
          </a:p>
        </p:txBody>
      </p:sp>
      <p:pic>
        <p:nvPicPr>
          <p:cNvPr id="1030" name="Picture 6" descr="Dub zimní (Drnák) - Tipy do lesa - Vojenské lesy a statky dětem">
            <a:extLst>
              <a:ext uri="{FF2B5EF4-FFF2-40B4-BE49-F238E27FC236}">
                <a16:creationId xmlns:a16="http://schemas.microsoft.com/office/drawing/2014/main" id="{8C6B5D39-413F-7E53-612C-038ECCE1B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1286" r="5341" b="2226"/>
          <a:stretch/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AFE213-CC91-8471-05F7-53B7995E6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966" y="1859474"/>
            <a:ext cx="3952237" cy="445664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Nejvýznamnější listnatý strom </a:t>
            </a:r>
            <a:b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 střední Evropě;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Dosahuje výšky 20 – 40 m, varianta letní </a:t>
            </a:r>
            <a:b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zimní;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poskytuje velice hodnotné dřevo, stavba lodí, podlah, nábytku i sudů.</a:t>
            </a:r>
            <a:endParaRPr lang="cs-CZ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Dub letní | LEROS - Bylinná harmonie">
            <a:extLst>
              <a:ext uri="{FF2B5EF4-FFF2-40B4-BE49-F238E27FC236}">
                <a16:creationId xmlns:a16="http://schemas.microsoft.com/office/drawing/2014/main" id="{9D327C78-45AC-DB94-811A-E17E64AB4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2" r="13806"/>
          <a:stretch/>
        </p:blipFill>
        <p:spPr bwMode="auto"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D70F658-7CDB-6210-C6CC-580E68A4B515}"/>
              </a:ext>
            </a:extLst>
          </p:cNvPr>
          <p:cNvSpPr txBox="1"/>
          <p:nvPr/>
        </p:nvSpPr>
        <p:spPr>
          <a:xfrm>
            <a:off x="9536370" y="6165503"/>
            <a:ext cx="1925839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Plod - žalud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33381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6EB870-AD27-C4D4-AF64-DD849C04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6" y="119141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Buk lesní</a:t>
            </a:r>
          </a:p>
        </p:txBody>
      </p:sp>
      <p:pic>
        <p:nvPicPr>
          <p:cNvPr id="2052" name="Picture 4" descr="Buk lesní - Tipy do lesa - Vojenské lesy a statky dětem">
            <a:extLst>
              <a:ext uri="{FF2B5EF4-FFF2-40B4-BE49-F238E27FC236}">
                <a16:creationId xmlns:a16="http://schemas.microsoft.com/office/drawing/2014/main" id="{327DD143-B235-4636-318F-E46E1AA5C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3" r="6767"/>
          <a:stretch/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AFE213-CC91-8471-05F7-53B7995E6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084" y="2292088"/>
            <a:ext cx="3810000" cy="48167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Nápadný šedou 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hladkou borkou, doplňuje většinou dub;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Výroba nářadí, parket, bednářské a modelářské dřevo;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Okrasný a parkový strom, tvoří bučiny.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Buk | Martin Patricny">
            <a:extLst>
              <a:ext uri="{FF2B5EF4-FFF2-40B4-BE49-F238E27FC236}">
                <a16:creationId xmlns:a16="http://schemas.microsoft.com/office/drawing/2014/main" id="{6F96156B-67CE-5514-9E46-496382723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9" r="24245" b="2"/>
          <a:stretch/>
        </p:blipFill>
        <p:spPr bwMode="auto"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D70F658-7CDB-6210-C6CC-580E68A4B515}"/>
              </a:ext>
            </a:extLst>
          </p:cNvPr>
          <p:cNvSpPr txBox="1"/>
          <p:nvPr/>
        </p:nvSpPr>
        <p:spPr>
          <a:xfrm>
            <a:off x="9361055" y="6085283"/>
            <a:ext cx="2382863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Plod - bukvice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47089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0F0692-7966-F14C-64B6-82BDF8C5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9" y="491995"/>
            <a:ext cx="2728723" cy="2101850"/>
          </a:xfrm>
        </p:spPr>
        <p:txBody>
          <a:bodyPr>
            <a:normAutofit/>
          </a:bodyPr>
          <a:lstStyle/>
          <a:p>
            <a:r>
              <a:rPr lang="cs-CZ" sz="4000">
                <a:latin typeface="Arial Black" panose="020B0A04020102020204" pitchFamily="34" charset="0"/>
              </a:rPr>
              <a:t>Bříza bělokorá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020782-09FA-E5A4-A183-841D0C0C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248" y="144699"/>
            <a:ext cx="4156308" cy="2670233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Velmi rozšířená, rychle rostoucí;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Odolná vůči nepříznivým podmínkám;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Využívána k rekultivacím </a:t>
            </a:r>
            <a:br>
              <a:rPr lang="cs-CZ" sz="2400" dirty="0"/>
            </a:br>
            <a:r>
              <a:rPr lang="cs-CZ" sz="2400" dirty="0"/>
              <a:t>a jako pionýrská dřevina.</a:t>
            </a:r>
          </a:p>
        </p:txBody>
      </p:sp>
      <p:pic>
        <p:nvPicPr>
          <p:cNvPr id="4098" name="Picture 2" descr="Bříza není jen alergen, má také léčivé účinky. Překvapí vás, na co všechno  se dá využít • Styl / inStory.cz">
            <a:extLst>
              <a:ext uri="{FF2B5EF4-FFF2-40B4-BE49-F238E27FC236}">
                <a16:creationId xmlns:a16="http://schemas.microsoft.com/office/drawing/2014/main" id="{247CAD22-8A31-40CD-E932-D3C18810F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3781" b="2"/>
          <a:stretch/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říza bělokorá – Betula pendula, Správa národního parku Podyjí">
            <a:extLst>
              <a:ext uri="{FF2B5EF4-FFF2-40B4-BE49-F238E27FC236}">
                <a16:creationId xmlns:a16="http://schemas.microsoft.com/office/drawing/2014/main" id="{65F1F1AD-1629-2A60-CFDA-6B145789B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 r="1" b="16778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5E5ACCF-2B62-B730-357B-A81EAD32C91E}"/>
              </a:ext>
            </a:extLst>
          </p:cNvPr>
          <p:cNvSpPr txBox="1"/>
          <p:nvPr/>
        </p:nvSpPr>
        <p:spPr>
          <a:xfrm>
            <a:off x="7732309" y="6045253"/>
            <a:ext cx="3318680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Plod – okřídlená nažka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327905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Obrázek - Alnus glutinosa (olše lepkavá) | BioLib.cz">
            <a:extLst>
              <a:ext uri="{FF2B5EF4-FFF2-40B4-BE49-F238E27FC236}">
                <a16:creationId xmlns:a16="http://schemas.microsoft.com/office/drawing/2014/main" id="{FDE64468-0552-B1D7-79D2-14DAA79CB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r="20320" b="-1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lše lepkavá (černá) - Tipy do lesa - Vojenské lesy a statky dětem">
            <a:extLst>
              <a:ext uri="{FF2B5EF4-FFF2-40B4-BE49-F238E27FC236}">
                <a16:creationId xmlns:a16="http://schemas.microsoft.com/office/drawing/2014/main" id="{2423F839-CFE8-5352-1169-7FCB3C304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1005" r="2" b="5754"/>
          <a:stretch/>
        </p:blipFill>
        <p:spPr bwMode="auto">
          <a:xfrm>
            <a:off x="3273552" y="73152"/>
            <a:ext cx="4812098" cy="6784865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43" name="Freeform: Shape 104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45" name="Freeform: Shape 104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74C2BA-CA88-D110-9384-89615098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95" y="475488"/>
            <a:ext cx="2804504" cy="1531113"/>
          </a:xfrm>
        </p:spPr>
        <p:txBody>
          <a:bodyPr anchor="ctr">
            <a:normAutofit/>
          </a:bodyPr>
          <a:lstStyle/>
          <a:p>
            <a:r>
              <a:rPr lang="cs-CZ" sz="4000">
                <a:latin typeface="Arial Black" panose="020B0A04020102020204" pitchFamily="34" charset="0"/>
              </a:rPr>
              <a:t>Olše lepkavá</a:t>
            </a:r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5FD69B-C0B0-0EC5-7080-25B899D65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191569"/>
            <a:ext cx="2804504" cy="46664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Odolná vůči vodě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Použití ke zpevňování břehů, dříve stavba mostů;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Velmi rychle roste, pionýrská dřevina;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Odolná ke znečištění, vyžadující vlhkou až močálovitou vodu, na březích.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54DA4B2-65E8-4694-EDFA-531EAF02FBAC}"/>
              </a:ext>
            </a:extLst>
          </p:cNvPr>
          <p:cNvSpPr txBox="1"/>
          <p:nvPr/>
        </p:nvSpPr>
        <p:spPr>
          <a:xfrm>
            <a:off x="8917885" y="6055413"/>
            <a:ext cx="2382863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Plod - šištice</a:t>
            </a:r>
            <a:endParaRPr lang="cs-CZ" sz="2400" b="1"/>
          </a:p>
        </p:txBody>
      </p:sp>
    </p:spTree>
    <p:extLst>
      <p:ext uri="{BB962C8B-B14F-4D97-AF65-F5344CB8AC3E}">
        <p14:creationId xmlns:p14="http://schemas.microsoft.com/office/powerpoint/2010/main" val="189993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5" name="Rectangle 207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C2F19E-A82A-795D-A138-21B8A88D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334377"/>
            <a:ext cx="4753535" cy="1261646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Javor </a:t>
            </a:r>
            <a:br>
              <a:rPr lang="cs-CZ" sz="4000" dirty="0">
                <a:latin typeface="Arial Black" panose="020B0A04020102020204" pitchFamily="34" charset="0"/>
              </a:rPr>
            </a:br>
            <a:r>
              <a:rPr lang="cs-CZ" sz="3200" dirty="0">
                <a:latin typeface="Arial Black" panose="020B0A04020102020204" pitchFamily="34" charset="0"/>
              </a:rPr>
              <a:t>a javorový sirup</a:t>
            </a:r>
            <a:endParaRPr lang="cs-CZ" sz="4000" dirty="0">
              <a:latin typeface="Arial Black" panose="020B0A04020102020204" pitchFamily="34" charset="0"/>
            </a:endParaRPr>
          </a:p>
        </p:txBody>
      </p:sp>
      <p:pic>
        <p:nvPicPr>
          <p:cNvPr id="2052" name="Picture 4" descr="Javor mléčný - Tipy do lesa - Vojenské lesy a statky dětem">
            <a:extLst>
              <a:ext uri="{FF2B5EF4-FFF2-40B4-BE49-F238E27FC236}">
                <a16:creationId xmlns:a16="http://schemas.microsoft.com/office/drawing/2014/main" id="{FFF9D410-0220-E1C7-DE4D-C82F25B35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" r="3" b="19690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96FE2D2-B7FC-FC85-E6F8-3FFB983E6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9" r="-1" b="16472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CER PSEUDOPLATANUS L. – javor klen / javor horský | BOTANY.cz">
            <a:extLst>
              <a:ext uri="{FF2B5EF4-FFF2-40B4-BE49-F238E27FC236}">
                <a16:creationId xmlns:a16="http://schemas.microsoft.com/office/drawing/2014/main" id="{F6D7125A-7E9A-3D88-8475-11DA8A5F7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1" r="1" b="17949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AB1BBD-1B45-7DEB-4D73-6C38B1991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4" y="1608846"/>
            <a:ext cx="4971975" cy="4772241"/>
          </a:xfrm>
        </p:spPr>
        <p:txBody>
          <a:bodyPr>
            <a:normAutofit/>
          </a:bodyPr>
          <a:lstStyle/>
          <a:p>
            <a:r>
              <a:rPr lang="cs-CZ" dirty="0"/>
              <a:t>80% javorového sirupu na světě z Kanady;</a:t>
            </a:r>
          </a:p>
          <a:p>
            <a:r>
              <a:rPr lang="cs-CZ" dirty="0"/>
              <a:t>Po dubu a vrbě se jedná </a:t>
            </a:r>
            <a:br>
              <a:rPr lang="cs-CZ" dirty="0"/>
            </a:br>
            <a:r>
              <a:rPr lang="cs-CZ" dirty="0"/>
              <a:t>o velmi rozšířený strom na severní polokouli;</a:t>
            </a:r>
          </a:p>
          <a:p>
            <a:r>
              <a:rPr lang="cs-CZ" dirty="0"/>
              <a:t>Včelařská dřevina, výroba hudebních nástrojů;</a:t>
            </a:r>
          </a:p>
          <a:p>
            <a:r>
              <a:rPr lang="cs-CZ" dirty="0"/>
              <a:t>Slované byl javor symbolem smrti (výroba rakví), protiklad stálezelené jedle </a:t>
            </a:r>
            <a:br>
              <a:rPr lang="cs-CZ" dirty="0"/>
            </a:br>
            <a:r>
              <a:rPr lang="cs-CZ" dirty="0"/>
              <a:t>(symbol života a vánoc).</a:t>
            </a:r>
          </a:p>
        </p:txBody>
      </p:sp>
    </p:spTree>
    <p:extLst>
      <p:ext uri="{BB962C8B-B14F-4D97-AF65-F5344CB8AC3E}">
        <p14:creationId xmlns:p14="http://schemas.microsoft.com/office/powerpoint/2010/main" val="3399178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989883-E076-2433-10D9-24E34F4A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37" y="51541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cs-CZ" sz="4800" dirty="0">
                <a:latin typeface="Arial Black" panose="020B0A04020102020204" pitchFamily="34" charset="0"/>
              </a:rPr>
              <a:t>Topol osika</a:t>
            </a:r>
          </a:p>
        </p:txBody>
      </p:sp>
      <p:pic>
        <p:nvPicPr>
          <p:cNvPr id="1028" name="Picture 4" descr="alternativní popis obrázku chybí">
            <a:extLst>
              <a:ext uri="{FF2B5EF4-FFF2-40B4-BE49-F238E27FC236}">
                <a16:creationId xmlns:a16="http://schemas.microsoft.com/office/drawing/2014/main" id="{60718829-11A1-31A3-5C0E-B4E397923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" t="2053" r="516" b="23156"/>
          <a:stretch/>
        </p:blipFill>
        <p:spPr bwMode="auto">
          <a:xfrm>
            <a:off x="-18534" y="0"/>
            <a:ext cx="3975444" cy="499730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C82F8278-BF7B-7559-08B5-578557CBA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r="18540" b="-2"/>
          <a:stretch/>
        </p:blipFill>
        <p:spPr bwMode="auto">
          <a:xfrm>
            <a:off x="8041427" y="-1"/>
            <a:ext cx="4150573" cy="3755255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5D843-107A-EE31-D368-026852AC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1427" y="3942582"/>
            <a:ext cx="3930264" cy="2872131"/>
          </a:xfrm>
        </p:spPr>
        <p:txBody>
          <a:bodyPr anchor="ctr"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Chvění listů při větru;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Okraj lesa, osvětlená místa;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Výroba zápalek, buničiny, sauny, obaly na potraviny (sýry), dobře se ohýbá </a:t>
            </a:r>
            <a:br>
              <a:rPr lang="cs-CZ" dirty="0"/>
            </a:br>
            <a:r>
              <a:rPr lang="cs-CZ" dirty="0"/>
              <a:t>a tvaruje.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18FB6EC-55C8-7331-4C23-02F9DC513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"/>
          <a:stretch/>
        </p:blipFill>
        <p:spPr bwMode="auto">
          <a:xfrm>
            <a:off x="4148881" y="-2"/>
            <a:ext cx="3700575" cy="6858002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8" name="Rectangle 1067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989883-E076-2433-10D9-24E34F4A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7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Vrba</a:t>
            </a:r>
          </a:p>
        </p:txBody>
      </p:sp>
      <p:pic>
        <p:nvPicPr>
          <p:cNvPr id="4" name="Picture 2" descr="solitérní smuteční vrba na ostrůvku uprostřed rybníka">
            <a:extLst>
              <a:ext uri="{FF2B5EF4-FFF2-40B4-BE49-F238E27FC236}">
                <a16:creationId xmlns:a16="http://schemas.microsoft.com/office/drawing/2014/main" id="{C4FB89B3-BB4B-0733-EF9A-2D5DB0DD8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3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čela se žlutými pylovými rouskami na vrbové jehnědě">
            <a:extLst>
              <a:ext uri="{FF2B5EF4-FFF2-40B4-BE49-F238E27FC236}">
                <a16:creationId xmlns:a16="http://schemas.microsoft.com/office/drawing/2014/main" id="{6CC27749-2CC1-7508-9734-10B80C376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" b="-2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isty, jehznědy, semena atd. na botanické ilustraci">
            <a:extLst>
              <a:ext uri="{FF2B5EF4-FFF2-40B4-BE49-F238E27FC236}">
                <a16:creationId xmlns:a16="http://schemas.microsoft.com/office/drawing/2014/main" id="{62D15EEA-1873-E641-C968-592E48D06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6" r="-3" b="6362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5D843-107A-EE31-D368-026852AC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820" y="4669978"/>
            <a:ext cx="7839148" cy="179957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Dvoudomá opadavá dřevina typická pro mírné oblasti až severní;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Poblíž vody, vlhká louka, vyžadující světlo;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bg1">
                    <a:alpha val="80000"/>
                  </a:schemeClr>
                </a:solidFill>
              </a:rPr>
              <a:t>Symbol neplodnosti, užívá se v košíkářství.</a:t>
            </a:r>
          </a:p>
        </p:txBody>
      </p:sp>
    </p:spTree>
    <p:extLst>
      <p:ext uri="{BB962C8B-B14F-4D97-AF65-F5344CB8AC3E}">
        <p14:creationId xmlns:p14="http://schemas.microsoft.com/office/powerpoint/2010/main" val="117218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lternativní popis obrázku chybí">
            <a:extLst>
              <a:ext uri="{FF2B5EF4-FFF2-40B4-BE49-F238E27FC236}">
                <a16:creationId xmlns:a16="http://schemas.microsoft.com/office/drawing/2014/main" id="{5B02936D-D021-99CE-D98C-4C1047FCB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984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9" name="Freeform: Shape 2058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1" name="Freeform: Shape 2060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989883-E076-2433-10D9-24E34F4A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95" y="461764"/>
            <a:ext cx="2804504" cy="1325563"/>
          </a:xfrm>
        </p:spPr>
        <p:txBody>
          <a:bodyPr anchor="ctr"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Jasan</a:t>
            </a:r>
            <a:endParaRPr lang="cs-CZ" sz="2800" dirty="0">
              <a:latin typeface="Arial Black" panose="020B0A04020102020204" pitchFamily="34" charset="0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5D843-107A-EE31-D368-026852AC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28" y="1736621"/>
            <a:ext cx="3379304" cy="485061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30 – 40m strom, lichozpeřené listy;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Plody jsou křídlaté nažky leskle hnědé barvy;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Truhlářství, výroba nábytku a sportovního náčiní;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Léčivá rostlina, močopudná </a:t>
            </a:r>
            <a:br>
              <a:rPr lang="cs-CZ" dirty="0"/>
            </a:br>
            <a:r>
              <a:rPr lang="cs-CZ" dirty="0"/>
              <a:t>a projímavá.</a:t>
            </a:r>
          </a:p>
        </p:txBody>
      </p:sp>
      <p:pic>
        <p:nvPicPr>
          <p:cNvPr id="2052" name="Picture 4" descr="alternativní popis obrázku chybí">
            <a:extLst>
              <a:ext uri="{FF2B5EF4-FFF2-40B4-BE49-F238E27FC236}">
                <a16:creationId xmlns:a16="http://schemas.microsoft.com/office/drawing/2014/main" id="{0DFC5F87-D883-5D30-BACE-0DAF8A397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r="2" b="12409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2D2538-E14C-B41D-298E-DD5F463B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70" y="490492"/>
            <a:ext cx="4301971" cy="1607298"/>
          </a:xfrm>
        </p:spPr>
        <p:txBody>
          <a:bodyPr>
            <a:no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Dělení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vyšších 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rostlin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F0BB971-B6B9-50D1-07B9-6C05AFD9C0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106349"/>
              </p:ext>
            </p:extLst>
          </p:nvPr>
        </p:nvGraphicFramePr>
        <p:xfrm>
          <a:off x="571870" y="188650"/>
          <a:ext cx="11536532" cy="6480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1815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989883-E076-2433-10D9-24E34F4A1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Habr</a:t>
            </a: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F943EC7-4F92-2F0A-F383-FB76D38E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20579" b="-2"/>
          <a:stretch/>
        </p:blipFill>
        <p:spPr bwMode="auto">
          <a:xfrm>
            <a:off x="20" y="-6"/>
            <a:ext cx="393190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ternativní popis obrázku chybí">
            <a:extLst>
              <a:ext uri="{FF2B5EF4-FFF2-40B4-BE49-F238E27FC236}">
                <a16:creationId xmlns:a16="http://schemas.microsoft.com/office/drawing/2014/main" id="{D3891EF4-9525-35CC-B5B5-C4E7948E9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3" r="3" b="18345"/>
          <a:stretch/>
        </p:blipFill>
        <p:spPr bwMode="auto">
          <a:xfrm>
            <a:off x="4130040" y="6"/>
            <a:ext cx="3931920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ndefined">
            <a:extLst>
              <a:ext uri="{FF2B5EF4-FFF2-40B4-BE49-F238E27FC236}">
                <a16:creationId xmlns:a16="http://schemas.microsoft.com/office/drawing/2014/main" id="{15100AF9-FD04-E064-694D-7341E016F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9683" b="-2"/>
          <a:stretch/>
        </p:blipFill>
        <p:spPr bwMode="auto">
          <a:xfrm>
            <a:off x="8260080" y="-1"/>
            <a:ext cx="393192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5D843-107A-EE31-D368-026852AC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160" y="4287915"/>
            <a:ext cx="8815682" cy="192645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Statný strom cca 25 m, mající cenné tvrdé dřevo;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Dobře snáší seřezávání, proto použití v živých plotech;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Přírodní bludiště;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Dřevěné uhlí nejvyšší jakosti.</a:t>
            </a:r>
          </a:p>
        </p:txBody>
      </p:sp>
    </p:spTree>
    <p:extLst>
      <p:ext uri="{BB962C8B-B14F-4D97-AF65-F5344CB8AC3E}">
        <p14:creationId xmlns:p14="http://schemas.microsoft.com/office/powerpoint/2010/main" val="342803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283B70-1A3B-C36B-77ED-1D075C68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cs-CZ" sz="4000" dirty="0">
                <a:latin typeface="Arial Black" panose="020B0A04020102020204" pitchFamily="34" charset="0"/>
              </a:rPr>
              <a:t>Video</a:t>
            </a:r>
          </a:p>
        </p:txBody>
      </p:sp>
      <p:pic>
        <p:nvPicPr>
          <p:cNvPr id="5" name="Picture 4" descr="Průřez mladé rostliny a kořenů">
            <a:extLst>
              <a:ext uri="{FF2B5EF4-FFF2-40B4-BE49-F238E27FC236}">
                <a16:creationId xmlns:a16="http://schemas.microsoft.com/office/drawing/2014/main" id="{960F60DC-1AC1-7CD9-5CDA-EF1B29EAE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13" r="6635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B3E629-0C95-28A6-3358-927251E23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cs-CZ" sz="3600" b="1" dirty="0">
                <a:hlinkClick r:id="rId3"/>
              </a:rPr>
              <a:t>Nahosemenné rostliny</a:t>
            </a:r>
            <a:endParaRPr lang="cs-CZ" sz="3600" b="1" dirty="0"/>
          </a:p>
          <a:p>
            <a:r>
              <a:rPr lang="cs-CZ" sz="3600" b="1" dirty="0">
                <a:hlinkClick r:id="rId4"/>
              </a:rPr>
              <a:t>Růst a vývoj rostlin</a:t>
            </a:r>
            <a:endParaRPr lang="cs-CZ" sz="3600" b="1" dirty="0"/>
          </a:p>
          <a:p>
            <a:r>
              <a:rPr lang="cs-CZ" sz="3600" b="1" dirty="0">
                <a:hlinkClick r:id="rId5"/>
              </a:rPr>
              <a:t>Inteligentní stromy dokument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53612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A69575-6339-42CA-F196-7B33A7EF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60" y="1195697"/>
            <a:ext cx="3632340" cy="423811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+mn-lt"/>
              </a:rPr>
              <a:t>Krytosemenné rostliny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95D87EC-B2AC-6E04-7C37-7A91437B09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158351"/>
              </p:ext>
            </p:extLst>
          </p:nvPr>
        </p:nvGraphicFramePr>
        <p:xfrm>
          <a:off x="5143936" y="202912"/>
          <a:ext cx="6828323" cy="6389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501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E39D26-D9DE-D799-766E-0D9CA8003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59" y="544436"/>
            <a:ext cx="9442482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7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FFA0AD-C355-7134-9D62-50EE238C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67" y="643467"/>
            <a:ext cx="96468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6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E4FFD6-A340-3B22-8644-B94CE5D78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15" y="643467"/>
            <a:ext cx="9021969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7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889F608-23A2-F8C4-E5BF-7EA5DBE23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00" y="643467"/>
            <a:ext cx="977379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9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569387-73FC-8D67-F465-E378D91E8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3" t="2314" r="3890" b="7014"/>
          <a:stretch/>
        </p:blipFill>
        <p:spPr>
          <a:xfrm>
            <a:off x="1670670" y="810087"/>
            <a:ext cx="8448192" cy="523782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5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CA66AE3-DA2D-1EF0-EAC7-30BCF7076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35" y="1542047"/>
            <a:ext cx="7365593" cy="4700748"/>
          </a:xfrm>
          <a:prstGeom prst="rect">
            <a:avLst/>
          </a:prstGeom>
        </p:spPr>
      </p:pic>
      <p:pic>
        <p:nvPicPr>
          <p:cNvPr id="1026" name="Picture 2" descr="Kořen">
            <a:extLst>
              <a:ext uri="{FF2B5EF4-FFF2-40B4-BE49-F238E27FC236}">
                <a16:creationId xmlns:a16="http://schemas.microsoft.com/office/drawing/2014/main" id="{EC55CC0B-B137-3B95-2253-502ABF7FD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6605" r="2367" b="7190"/>
          <a:stretch/>
        </p:blipFill>
        <p:spPr bwMode="auto">
          <a:xfrm flipH="1">
            <a:off x="7941346" y="0"/>
            <a:ext cx="3753294" cy="23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ABB68A-8B81-446E-10D4-1EEE1AE0A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60" y="244451"/>
            <a:ext cx="4045345" cy="1325563"/>
          </a:xfrm>
        </p:spPr>
        <p:txBody>
          <a:bodyPr>
            <a:normAutofit/>
          </a:bodyPr>
          <a:lstStyle/>
          <a:p>
            <a:r>
              <a:rPr lang="cs-CZ" sz="4800" dirty="0">
                <a:latin typeface="Arial Black" panose="020B0A04020102020204" pitchFamily="34" charset="0"/>
              </a:rPr>
              <a:t>Shrnutí</a:t>
            </a:r>
          </a:p>
        </p:txBody>
      </p:sp>
      <p:pic>
        <p:nvPicPr>
          <p:cNvPr id="1028" name="Picture 4" descr="Stonek bylin">
            <a:extLst>
              <a:ext uri="{FF2B5EF4-FFF2-40B4-BE49-F238E27FC236}">
                <a16:creationId xmlns:a16="http://schemas.microsoft.com/office/drawing/2014/main" id="{6D5CF886-A6CC-BDAF-5995-45842D0D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346" y="2523429"/>
            <a:ext cx="3540639" cy="19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vba stonku">
            <a:extLst>
              <a:ext uri="{FF2B5EF4-FFF2-40B4-BE49-F238E27FC236}">
                <a16:creationId xmlns:a16="http://schemas.microsoft.com/office/drawing/2014/main" id="{A72BA459-468C-2B24-6D4A-78072CD2C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9481" y="4818179"/>
            <a:ext cx="3460081" cy="160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889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</TotalTime>
  <Words>394</Words>
  <Application>Microsoft Office PowerPoint</Application>
  <PresentationFormat>Širokoúhlá obrazovka</PresentationFormat>
  <Paragraphs>70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Wingdings</vt:lpstr>
      <vt:lpstr>Motiv Office</vt:lpstr>
      <vt:lpstr>Krytosemenné rostliny</vt:lpstr>
      <vt:lpstr>Dělení  vyšších  rostlin</vt:lpstr>
      <vt:lpstr>Krytosemenné rostliny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Listnaté stromy a keře</vt:lpstr>
      <vt:lpstr>Listnaté stromy a keře</vt:lpstr>
      <vt:lpstr>Dub zimní</vt:lpstr>
      <vt:lpstr>Buk lesní</vt:lpstr>
      <vt:lpstr>Bříza bělokorá</vt:lpstr>
      <vt:lpstr>Olše lepkavá</vt:lpstr>
      <vt:lpstr>Javor  a javorový sirup</vt:lpstr>
      <vt:lpstr>Topol osika</vt:lpstr>
      <vt:lpstr>Vrba</vt:lpstr>
      <vt:lpstr>Jasan</vt:lpstr>
      <vt:lpstr>Habr</vt:lpstr>
      <vt:lpstr>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Krytosemenné rostliny</dc:title>
  <dc:creator>Coufal Petr</dc:creator>
  <cp:lastModifiedBy>Coufal Petr</cp:lastModifiedBy>
  <cp:revision>1</cp:revision>
  <dcterms:created xsi:type="dcterms:W3CDTF">2023-05-16T16:29:25Z</dcterms:created>
  <dcterms:modified xsi:type="dcterms:W3CDTF">2023-06-05T18:45:18Z</dcterms:modified>
</cp:coreProperties>
</file>